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யோசுவா இஸ்ரவேலின் கோத்திரங்களையெல்லாம் சீகேமிலே கூடிவரப்பண்ணி, இஸ்ரவேலின் மூப்பரையும், தலைவரையும், நியாயாதிபதிகளையும், அதிபதிகளையும் வரவழைத்தான்; அவர்கள் தேவனுடைய சந்நிதியில் வந்து நி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யோசுவா இஸ்ரவேலின் கோத்திரங்களையெல்லாம் சீகேமிலே கூடிவரப்பண்ணி, இஸ்ரவேலின் மூப்பரையும், தலைவரையும், நியாயாதிபதிகளையும், அதிபதிகளையும் வரவழைத்தான்; அவர்கள் தேவனுடைய சந்நிதியில் வந்து நி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ோசுவா சகல ஜனங்களையும் நோக்கி: இஸ்ரவேலின் தேவனாகிய கர்த்தர் சொல்லுகிறது என்னவென்றால்: பூர்வத்திலே உங்கள் பிதாக்களாகிய ஆபிரகாமுக்கும் நாகோருக்கும் தகப்பனான தேராகு என்பவன் நதிக்கு அப்புறத்திலே குடியிருந்தபோது அவர்கள் வேறே தேவர்களைச் சேவ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ோசுவா சகல ஜனங்களையும் நோக்கி: இஸ்ரவேலின் தேவனாகிய கர்த்தர் சொல்லுகிறது என்னவென்றால்: பூர்வத்திலே உங்கள் பிதாக்களாகிய ஆபிரகாமுக்கும் நாகோருக்கும் தகப்பனான தேராகு என்பவன் நதிக்கு அப்புறத்திலே குடியிருந்தபோது அவர்கள் வேறே தேவர்களைச் சேவ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ோசுவா சகல ஜனங்களையும் நோக்கி: இஸ்ரவேலின் தேவனாகிய கர்த்தர் சொல்லுகிறது என்னவென்றால்: பூர்வத்திலே உங்கள் பிதாக்களாகிய ஆபிரகாமுக்கும் நாகோருக்கும் தகப்பனான தேராகு என்பவன் நதிக்கு அப்புறத்திலே குடியிருந்தபோது அவர்கள் வேறே தேவர்களைச் சேவ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திக்கு அப்புறத்தில் இருந்த உங்கள் தகப்பனாகிய ஆபிரகாமை அழைத்துக்கொண்டுவந்து, அவனைக் கானான்தேசமெங்கும் சஞ்சரிக்கச்செய்து, அவன் சந்ததியைத் திரட்சியாக்கி, அவனுக்கு ஈசாக்கைக் கொடு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திக்கு அப்புறத்தில் இருந்த உங்கள் தகப்பனாகிய ஆபிரகாமை அழைத்துக்கொண்டுவந்து, அவனைக் கானான்தேசமெங்கும் சஞ்சரிக்கச்செய்து, அவன் சந்ததியைத் திரட்சியாக்கி, அவனுக்கு ஈசாக்கைக் கொடு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சுவா உயிரோடிருந்த சகல நாட்களிலும், கர்த்தர் இஸ்ரவேலுக்குச் செய்த அவருடைய கிரியைகள் யாவையும் அறிந்து யோசுவாவுக்குப்பின்பு வெகுநாள் உயிரோடிருந்த மூப்பருடைய சகல நாட்களிலும், இஸ்ரவேலர் கர்த்தரைச் சே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சுவா உயிரோடிருந்த சகல நாட்களிலும், கர்த்தர் இஸ்ரவேலுக்குச் செய்த அவருடைய கிரியைகள் யாவையும் அறிந்து யோசுவாவுக்குப்பின்பு வெகுநாள் உயிரோடிருந்த மூப்பருடைய சகல நாட்களிலும், இஸ்ரவேலர் கர்த்தரைச் சே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் எகிப்திலேயிருந்து கொண்டுவந்த யோசேப்பின் எலும்புகளை, அவர்கள் சீகேமிலே யாக்கோபு சீகேமின் தகப்பனாகிய எமோரியருடைய புத்திரரின் கையில் நூறு வெள்ளிக்காசுக்குக் கொண்ட நிலத்தின் பங்கிலே அடக்கம்பண்ணினார்கள்; அந்த நிலம் யோசேப்பின் புத்திரருக்குச் சுதந்தரம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் எகிப்திலேயிருந்து கொண்டுவந்த யோசேப்பின் எலும்புகளை, அவர்கள் சீகேமிலே யாக்கோபு சீகேமின் தகப்பனாகிய எமோரியருடைய புத்திரரின் கையில் நூறு வெள்ளிக்காசுக்குக் கொண்ட நிலத்தின் பங்கிலே அடக்கம்பண்ணினார்கள்; அந்த நிலம் யோசேப்பின் புத்திரருக்குச் சுதந்தரம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் எகிப்திலேயிருந்து கொண்டுவந்த யோசேப்பின் எலும்புகளை, அவர்கள் சீகேமிலே யாக்கோபு சீகேமின் தகப்பனாகிய எமோரியருடைய புத்திரரின் கையில் நூறு வெள்ளிக்காசுக்குக் கொண்ட நிலத்தின் பங்கிலே அடக்கம்பண்ணினார்கள்; அந்த நிலம் யோசேப்பின் புத்திரருக்குச் சுதந்தரம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ரோனின் குமாரனாகிய எலெயாசாரும் மரணமடைந்தான், அவன் குமாரனாகிய பினெகாசுக்கு எப்பிராயீமின் மலைத் தேசத்திலே கொடுக்கப்பட்ட மேட்டிலே அவனை அடக்கம்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ரோனின் குமாரனாகிய எலெயாசாரும் மரணமடைந்தான், அவன் குமாரனாகிய பினெகாசுக்கு எப்பிராயீமின் மலைத் தேசத்திலே கொடுக்கப்பட்ட மேட்டிலே அவனை அடக்கம்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ஈசாக்குக்கு யாக்கோபையும் ஏசாவையும் கட்டளையிட்டு, ஏசாவுக்குச் சேயீர் மலைத்தேசத்தைச் சுதந்தரிக்கும்படி கொடுத்தேன்; யாக்கோபும் அவன் பிள்ளைகளுமோ எகிப்துக்குப்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ஈசாக்குக்கு யாக்கோபையும் ஏசாவையும் கட்டளையிட்டு, ஏசாவுக்குச் சேயீர் மலைத்தேசத்தைச் சுதந்தரிக்கும்படி கொடுத்தேன்; யாக்கோபும் அவன் பிள்ளைகளுமோ எகிப்துக்குப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ோசேயையும் ஆரோனையும் அனுப்பி, எகிப்தியரை வாதித்தேன், அப்படி அவர்கள் நடுவிலே நான் செய்தபின்பு உங்களைப் புறப்படப்பண்ண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ோசேயையும் ஆரோனையும் அனுப்பி, எகிப்தியரை வாதித்தேன், அப்படி அவர்கள் நடுவிலே நான் செய்தபின்பு உங்களைப் புறப்படப்பண்ண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 பிதாக்களை எகிப்திலிருந்து புறப்படப்பண்ணினபோது சமுத்திரக்கரைக்கு வந்தீர்கள்; எகிப்தியர் இரதங்களோடும் குதிரைவீரரோடும் உங்கள் பிதாக்களைச் சிவந்த சமுத்திரமட்டும் பின்தொடர்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 பிதாக்களை எகிப்திலிருந்து புறப்படப்பண்ணினபோது சமுத்திரக்கரைக்கு வந்தீர்கள்; எகிப்தியர் இரதங்களோடும் குதிரைவீரரோடும் உங்கள் பிதாக்களைச் சிவந்த சமுத்திரமட்டும் பின்தொடர்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ர்த்தரை நோக்கிக் கூப்பிட்டார்கள்; அப்பொழுது அவர் உங்களுக்கும் எகிப்தியருக்கும் நடுவே அந்தகாரத்தை வரப்பண்ணி, சமுத்திரத்தை அவர்கள்மேல் புரளச்செய்து, அவர்களை மூடிப்போட்டார்; நான் எகிப்திலே செய்ததை உங்கள் கண்கள் கண்டது; பின்பு வனாந்தரத்தில் அநேகநாள் சஞ்சரித்த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ர்த்தரை நோக்கிக் கூப்பிட்டார்கள்; அப்பொழுது அவர் உங்களுக்கும் எகிப்தியருக்கும் நடுவே அந்தகாரத்தை வரப்பண்ணி, சமுத்திரத்தை அவர்கள்மேல் புரளச்செய்து, அவர்களை மூடிப்போட்டார்; நான் எகிப்திலே செய்ததை உங்கள் கண்கள் கண்டது; பின்பு வனாந்தரத்தில் அநேகநாள் சஞ்சரித்த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ர்த்தரை நோக்கிக் கூப்பிட்டார்கள்; அப்பொழுது அவர் உங்களுக்கும் எகிப்தியருக்கும் நடுவே அந்தகாரத்தை வரப்பண்ணி, சமுத்திரத்தை அவர்கள்மேல் புரளச்செய்து, அவர்களை மூடிப்போட்டார்; நான் எகிப்திலே செய்ததை உங்கள் கண்கள் கண்டது; பின்பு வனாந்தரத்தில் அநேகநாள் சஞ்சரித்த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பின்பு உங்களை யோர்தானுக்கு அப்புறத்திலே குடியிருந்த ஏமோரியரின் தேசத்திற்குக் கொண்டுவந்தேன்; அவர்கள் உங்களோடு யுத்தம்பண்ணுகிறபோது, அவர்களை உங்கள் கையில் ஒப்புக்கொடுத்தேன்; அவர்கள் தேசத்தைக் கட்டிக்கொண்டீர்கள்; அவர்களை உங்கள் முகத்தினின்று அழித்துவி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பின்பு உங்களை யோர்தானுக்கு அப்புறத்திலே குடியிருந்த ஏமோரியரின் தேசத்திற்குக் கொண்டுவந்தேன்; அவர்கள் உங்களோடு யுத்தம்பண்ணுகிறபோது, அவர்களை உங்கள் கையில் ஒப்புக்கொடுத்தேன்; அவர்கள் தேசத்தைக் கட்டிக்கொண்டீர்கள்; அவர்களை உங்கள் முகத்தினின்று அழித்துவி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பின்பு உங்களை யோர்தானுக்கு அப்புறத்திலே குடியிருந்த ஏமோரியரின் தேசத்திற்குக் கொண்டுவந்தேன்; அவர்கள் உங்களோடு யுத்தம்பண்ணுகிறபோது, அவர்களை உங்கள் கையில் ஒப்புக்கொடுத்தேன்; அவர்கள் தேசத்தைக் கட்டிக்கொண்டீர்கள்; அவர்களை உங்கள் முகத்தினின்று அழித்துவி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ிப்போரின் குமாரன் பாலாக் என்னும் மோவாபியரின் ராஜா எழும்பி, இஸ்ரவேலோடு யுத்தம்பண்ணி, உங்களைச் சபிக்கும்படி, பேயோரின் குமாரனாகிய பிலேயாமை அழைத்தனுப்ப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ிப்போரின் குமாரன் பாலாக் என்னும் மோவாபியரின் ராஜா எழும்பி, இஸ்ரவேலோடு யுத்தம்பண்ணி, உங்களைச் சபிக்கும்படி, பேயோரின் குமாரனாகிய பிலேயாமை அழைத்தனுப்ப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லேயாமுக்குச் செவிகொடுக்க எனக்குச் சித்தமில்லாததினாலே, அவன் உங்களை ஆசீர்வதிக்கவே ஆசீர்வதித்தான், இவ்விதமாய் உங்களை அவன் கைக்குத் தப்புவித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லேயாமுக்குச் செவிகொடுக்க எனக்குச் சித்தமில்லாததினாலே, அவன் உங்களை ஆசீர்வதிக்கவே ஆசீர்வதித்தான், இவ்விதமாய் உங்களை அவன் கைக்குத் தப்புவித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யோர்தானைக் கடந்து எரிகோவுக்கு வந்தீர்கள்; எரிகோவின் குடிகளும், எமோரியரும், பெரிசியரும், கானானியரும், ஏத்தியரும், கிர்காசியரும், ஏவியரும், எபூசியரும், உங்களுக்கு விரோதமாக யுத்தம்பண்ணினார்கள்; ஆனாலும் அவர்களை நான் உங்கள் கையிலே ஒப்புக்கொடுத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யோர்தானைக் கடந்து எரிகோவுக்கு வந்தீர்கள்; எரிகோவின் குடிகளும், எமோரியரும், பெரிசியரும், கானானியரும், ஏத்தியரும், கிர்காசியரும், ஏவியரும், எபூசியரும், உங்களுக்கு விரோதமாக யுத்தம்பண்ணினார்கள்; ஆனாலும் அவர்களை நான் உங்கள் கையிலே ஒப்புக்கொடுத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ரியரின் இரண்டு ராஜாக்களையும் உங்கள் பட்டயத்தாலும் உங்கள் வில்லாலும் நீங்கள் துரத்தவில்லை; நான் உங்களுக்கு முன்பாகக் குளவிகளை அனுப்பினேன்; அவைகள் அவர்களை உங்கள் முன்னின்று துரத்திவி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ரியரின் இரண்டு ராஜாக்களையும் உங்கள் பட்டயத்தாலும் உங்கள் வில்லாலும் நீங்கள் துரத்தவில்லை; நான் உங்களுக்கு முன்பாகக் குளவிகளை அனுப்பினேன்; அவைகள் அவர்களை உங்கள் முன்னின்று துரத்திவி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நீங்கள் பண்படுத்தாத தேசத்தையும், நீங்கள் கட்டாத பட்டணங்களையும் உங்களுக்குக் கொடுத்தேன், அவைகளில் குடியிருக்கிறீர்கள்; நீங்கள் நடாத திராட்சைத்தோட்டங்களின் பலனையும் ஒலிவத்தோப்புகளின் பலனையும் புசிக்கிறீர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நீங்கள் பண்படுத்தாத தேசத்தையும், நீங்கள் கட்டாத பட்டணங்களையும் உங்களுக்குக் கொடுத்தேன், அவைகளில் குடியிருக்கிறீர்கள்; நீங்கள் நடாத திராட்சைத்தோட்டங்களின் பலனையும் ஒலிவத்தோப்புகளின் பலனையும் புசிக்கிறீர்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நீங்கள் பண்படுத்தாத தேசத்தையும், நீங்கள் கட்டாத பட்டணங்களையும் உங்களுக்குக் கொடுத்தேன், அவைகளில் குடியிருக்கிறீர்கள்; நீங்கள் நடாத திராட்சைத்தோட்டங்களின் பலனையும் ஒலிவத்தோப்புகளின் பலனையும் புசிக்கிறீர்கள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நீங்கள் கர்த்தருக்குப் பயந்து, அவரை உத்தமமும் உண்மையுமாய்ச் சேவித்து, உங்கள் பிதாக்கள் நதிக்கு அப்புறத்திலும் எகிப்திலும் சேவித்த தேவர்களை அகற்றிவிட்டு, கர்த்தரைச் சேவி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நீங்கள் கர்த்தருக்குப் பயந்து, அவரை உத்தமமும் உண்மையுமாய்ச் சேவித்து, உங்கள் பிதாக்கள் நதிக்கு அப்புறத்திலும் எகிப்திலும் சேவித்த தேவர்களை அகற்றிவிட்டு, கர்த்தரைச் சேவி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ச் சேவிக்கிறது உங்கள் பார்வைக்கு ஆகாததாய்க் கண்டால், பின்னை யாரைச் சேவிப்பீர்கள் என்று இன்று தெரிந்து கொள்ளுங்கள்; நதிக்கு அப்புறத்தில் உங்கள் பிதாக்கள் சேவித்த தேவர்களைச் சேவிப்பீர்களோ? நீங்கள் வாசம்பண்ணுகிற தேசத்துக் குடிகளாகிய எமோரியரின் தேவர்களைச் சேவிப்பீர்களோ? நானும் என் வீட்டாருமோவென்றால், கர்த்தரையே சேவிப்போ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ச் சேவிக்கிறது உங்கள் பார்வைக்கு ஆகாததாய்க் கண்டால், பின்னை யாரைச் சேவிப்பீர்கள் என்று இன்று தெரிந்து கொள்ளுங்கள்; நதிக்கு அப்புறத்தில் உங்கள் பிதாக்கள் சேவித்த தேவர்களைச் சேவிப்பீர்களோ? நீங்கள் வாசம்பண்ணுகிற தேசத்துக் குடிகளாகிய எமோரியரின் தேவர்களைச் சேவிப்பீர்களோ? நானும் என் வீட்டாருமோவென்றால், கர்த்தரையே சேவிப்போ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ச் சேவிக்கிறது உங்கள் பார்வைக்கு ஆகாததாய்க் கண்டால், பின்னை யாரைச் சேவிப்பீர்கள் என்று இன்று தெரிந்து கொள்ளுங்கள்; நதிக்கு அப்புறத்தில் உங்கள் பிதாக்கள் சேவித்த தேவர்களைச் சேவிப்பீர்களோ? நீங்கள் வாசம்பண்ணுகிற தேசத்துக் குடிகளாகிய எமோரியரின் தேவர்களைச் சேவிப்பீர்களோ? நானும் என் வீட்டாருமோவென்றால், கர்த்தரையே சேவிப்போ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ிரதியுத்தரமாக: வேறே தேவர்களைச் சேவிக்கும்படி, கர்த்தரை விட்டு விலகுகிற காரியம் எங்களுக்குத் தூரமாயிருப்பத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ையும் நம்முடைய பிதாக்களையும் அடிமைத்தன வீடாகிய எகிப்து தேசத்திலிருந்து புறப்படப்பண்ணி, நம்முடைய கண்களுக்கு முன்பாகப் பெரிய அடையாளங்களைச் செய்து, நாம் நடந்த எல்லா வழியிலும், நாம் கடந்து வந்த எல்லா ஜனங்களுக்குள்ளும் நம்மைக் காப்பாற்றினவர் நம்முடைய தேவனாகிய கர்த்தர்தா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ையும் நம்முடைய பிதாக்களையும் அடிமைத்தன வீடாகிய எகிப்து தேசத்திலிருந்து புறப்படப்பண்ணி, நம்முடைய கண்களுக்கு முன்பாகப் பெரிய அடையாளங்களைச் செய்து, நாம் நடந்த எல்லா வழியிலும், நாம் கடந்து வந்த எல்லா ஜனங்களுக்குள்ளும் நம்மைக் காப்பாற்றினவர் நம்முடைய தேவனாகிய கர்த்தர்தா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ையும் நம்முடைய பிதாக்களையும் அடிமைத்தன வீடாகிய எகிப்து தேசத்திலிருந்து புறப்படப்பண்ணி, நம்முடைய கண்களுக்கு முன்பாகப் பெரிய அடையாளங்களைச் செய்து, நாம் நடந்த எல்லா வழியிலும், நாம் கடந்து வந்த எல்லா ஜனங்களுக்குள்ளும் நம்மைக் காப்பாற்றினவர் நம்முடைய தேவனாகிய கர்த்தர்தாம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சத்திலே குடியிருந்த எமோரியர் முதலான சகல ஜனங்களையும் கர்த்தர் நமக்கு முன்பாகத் துரத்தினாரே; ஆகையால் நாங்களும் கர்த்தரைச் சேவிப்போம், அவரே நம்முடைய தேவன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சத்திலே குடியிருந்த எமோரியர் முதலான சகல ஜனங்களையும் கர்த்தர் நமக்கு முன்பாகத் துரத்தினாரே; ஆகையால் நாங்களும் கர்த்தரைச் சேவிப்போம், அவரே நம்முடைய தேவன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ுவா ஜனங்களை நோக்கி: நீங்கள் கர்த்தரைச் சேவிக்கமாட்டீர்கள்; அவர் பரிசுத்தமுள்ள தேவன், அவர் எரிச்சலுள்ள தேவன்; உங்கள் மீறுதலையும் உங்கள் பாவங்களையும் மன்னிய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ுவா ஜனங்களை நோக்கி: நீங்கள் கர்த்தரைச் சேவிக்கமாட்டீர்கள்; அவர் பரிசுத்தமுள்ள தேவன், அவர் எரிச்சலுள்ள தேவன்; உங்கள் மீறுதலையும் உங்கள் பாவங்களையும் மன்னிய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உங்களுக்கு நன்மை செய்திருக்க, நீங்கள் கர்த்தரை விட்டு, அந்நிய தேவர்களைச் சேவித்தால், அவர் திரும்ப உங்களுக்குத் தீமை செய்து, உங்களை நிர்மூலமாக்குவார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உங்களுக்கு நன்மை செய்திருக்க, நீங்கள் கர்த்தரை விட்டு, அந்நிய தேவர்களைச் சேவித்தால், அவர் திரும்ப உங்களுக்குத் தீமை செய்து, உங்களை நிர்மூலமாக்குவ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யோசுவாவை நோக்கி: அப்படியல்ல, நாங்கள் கர்த்தரையே சேவிப்போம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சுவா ஜனங்களை நோக்கி: கர்த்தரைச் சேவிக்கும்படி நீங்கள் அவரைத் தெரிந்துகொண்டதற்கு நீங்களே உங்களுக்குச் சாட்சிகள் என்றான். அதற்கு அவர்கள்: நாங்களே சாட்சிகள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சுவா ஜனங்களை நோக்கி: கர்த்தரைச் சேவிக்கும்படி நீங்கள் அவரைத் தெரிந்துகொண்டதற்கு நீங்களே உங்களுக்குச் சாட்சிகள் என்றான். அதற்கு அவர்கள்: நாங்களே சாட்சிகள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அப்படியானால் இப்பொழுதும் உங்கள் நடுவே இருக்கிற அந்நிய தேவர்களை அகற்றிவிட்டு, உங்கள் இருதயத்தை இஸ்ரவேலின் தேவனாகிய கர்த்தருக்கு நேராகத் திருப்புங்கள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ஜனங்கள் யோசுவாவை நோக்கி: நம்முடைய தேவனாகிய கர்த்தரையே சேவித்து, அவர் சத்தத்திற்கே கீழ்ப்படிவோம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யோசுவா அந்நாளில் சீகேமிலே ஜனங்களோடே உடன்படிக்கைபண்ணி, அவர்களுக்கு அதைப் பிரமாணமும் நியாயமுமாக ஏற்படுத்த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வார்த்தைகளை யோசுவா தேவனுடைய நியாயப்பிரமாண புஸ்தகத்தில் எழுதி, ஒரு பெரிய கல்லை எடுத்து, அதை அங்கே கர்த்தருடைய பரிசுத்த ஸ்தலத்தின் அருகில் இருந்த கர்வாலி மரத்தின்கீழ் நாட்ட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வார்த்தைகளை யோசுவா தேவனுடைய நியாயப்பிரமாண புஸ்தகத்தில் எழுதி, ஒரு பெரிய கல்லை எடுத்து, அதை அங்கே கர்த்தருடைய பரிசுத்த ஸ்தலத்தின் அருகில் இருந்த கர்வாலி மரத்தின்கீழ் நாட்ட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 ஜனங்களையும் நோக்கி: இதோ, இந்தக் கல் நமக்குள்ளே சாட்சியாயிருக்கக் கடவது; கர்த்தர் நம்மோடே சொன்ன எல்லா வார்த்தைகளையும் இது கேட்டது; நீங்கள் உங்கள் தேவனுக்கு விரோதமாகப் பொய்சொல்லாதபடிக்கு, இது உங்களுக்குச் சாட்சியாயிருக்கக் கடவது என்று சொல்ல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 ஜனங்களையும் நோக்கி: இதோ, இந்தக் கல் நமக்குள்ளே சாட்சியாயிருக்கக் கடவது; கர்த்தர் நம்மோடே சொன்ன எல்லா வார்த்தைகளையும் இது கேட்டது; நீங்கள் உங்கள் தேவனுக்கு விரோதமாகப் பொய்சொல்லாதபடிக்கு, இது உங்களுக்குச் சாட்சியாயிருக்கக் கடவது என்று சொல்ல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 ஜனங்களையும் நோக்கி: இதோ, இந்தக் கல் நமக்குள்ளே சாட்சியாயிருக்கக் கடவது; கர்த்தர் நம்மோடே சொன்ன எல்லா வார்த்தைகளையும் இது கேட்டது; நீங்கள் உங்கள் தேவனுக்கு விரோதமாகப் பொய்சொல்லாதபடிக்கு, இது உங்களுக்குச் சாட்சியாயிருக்கக் கடவது என்று சொல்ல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ுவா ஜனங்களை அவரவர் சுதந்தரத்திற்கு அனுப்பிவிட்ட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க் காரியங்கள் நடந்தபின்பு, நூனின் குமாரனாகிய யோசுவா என்னும் கர்த்தருடைய ஊழியக்காரன் நூற்றுப் பத்து வயதுள்ளவனாய் மரணமடை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எப்பிராயீமின் மலைத்தேசத்திலுள்ள காயாஸ் மலைக்கு வடக்கே இருக்கிற திம்னாத் சேரா என்னும் அவனுடைய சுதந்தரத்தின் எல்லைக்குள்ளே அடக்கம்பண்ண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எப்பிராயீமின் மலைத்தேசத்திலுள்ள காயாஸ் மலைக்கு வடக்கே இருக்கிற திம்னாத் சேரா என்னும் அவனுடைய சுதந்தரத்தின் எல்லைக்குள்ளே அடக்கம்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शू ने इस्राएल के सब गोत्रों को शकेम में इकट्ठा किया, और इस्राएल के वृद्ध लोगों, और मुख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ूषों, और न्यायियों, और सरदारों को बुलवाया; और वे परमेश्वर के साम्हने उपस्थित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यहोशू ने उन सब लोगों से कहा, इस्राएल का परमेश्वर यहोवा इस प्रकार कहता है, कि प्राचीन काल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ब्राहीम और नाहोर का पिता तेरह आदि, तुम्हारे पुरखा परात महानद के उस पार रहते हुए दूसरे देवताओ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पासना कर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मैं ने तुम्हारे मूलपुरूष इब्राहीम को महानद के उस पार से ले आकर कनान देश के सब स्थान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ाया, और उसका वंश बढ़ाया। और उसे इसहाक को द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यहोशू के जीवन भर, और जो वृद्ध लोग यहोशू के मरने के बाद जीवित रहे और जानते थे कि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े लिये कैसे कैसे काम किए थे, उनके भी जीवन भर इस्राएली यहोवा ही की सेवा करत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फिर यूसुफ की हड्डियां जिन्हें इस्राएली मिस्र से ले आए थे वे शकेम की भूमि के उस भाग में गा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ं, जिसे याकूब ने शकेम के पिता हामोर से एक सौ चांदी के सिक्कों में मोल लिया था; इसलिये वह यूसुफ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तान का निज भाग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हारून का पुत्र एलीआज़र भी मर गया; और उसको एप्रैम के पहाड़ी देश में उस पहाड़ी पर मिट्टी दी ग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उसके पुत्र पीनहास के नाम पर गिबत्पीनहास कहलाती है और उसको दे दी गई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मैं ने इसहाक को याकूब और ऐसाव दिया। और ऐसाव को मैं ने सेईर नाम पहाड़ी देश दिया कि वह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कारी हो, परन्तु याकूब बेटों-पोतों समेत मिस्र क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मैं ने मूसा और हारून को भेज कर उन सब कामों के द्वारा जो मैं ने मिस्र में किए उस देश को मार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बाद तुम को निकाल 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मैं तुम्हारे पुरखाओं को मिस्र में से निकाल लाया, और तुम समुद्र के पास पहुंचे; और मिस्रियों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थ और सवारों को संग ले कर लाल समुद्र तक तुम्हारा पीछ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जब तुम ने यहोवा की दोहाई दी तब उसने तुम्हारे और मिस्रियों के बीच में अन्धियारा कर दिया, और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समुद्र को बहाकर उन को डुबा दिया; और जो कुछ मैं ने मिस्र में किया उसे तुम लोगों ने अपनी आंखो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ा; फिर तुम बहुत दिन तक जंगल में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मैं तुम को उन एमोरियों के देश में ले आया, जो यरदन के उस पार बसे थे; और वे तुम से लड़े और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उन्हें तुम्हारे वश में कर दिया, और तुम उनके देश के अधिकारी हो गए, और मैं ने उन को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से सत्यानाश क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मोआब के राजा सिप्पोर का पुत्र बालाक उठ कर इस्राएल से लड़ा; और तुम्हें शाप देने के लिये बो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बिलाम को बुलवा भेज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रन्तु मैं ने बिलाम की सुनने के लिये नाहीं की; वह तुम को आशीष ही आशीष देता गया; इस प्रकार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को उसके हाथ से बच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तुम यरदन पार हो कर यरीहो के पास आए, और जब यरीहो के लोग, और एमोरी, परिज्जी, कनानी, हित्त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िर्गाशी, हिब्बी, और यबूसी तुम से लड़े, तब मैं ने उन्हें तुम्हारे वश में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मैं ने तुम्हारे आगे बर्रों को भेजा, और उन्होंने एमोरियों के दोनों राजाओं को तुम्हार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भगा दिया; देखो, यह तुम्हारी तलवार वा धनुष का काम नहीं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मैं ने तुम्हें ऐसा देश दिया जिस में तुम ने परिश्रम न किया था, और ऐसे नगर भी दिए हैं जि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ने न बसाया था, और तुम उन में बसे हो; और जिन दाख और जलपाई के बगीचों के फल तुम खाते हो उन्हें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नहीं लगा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लिये अब यहोवा का भय मानकर उसकी सेवा खराई और सच्चाई से करो; और जिन देवताओं की सेवा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खा महानद के उस पार और मिस्र में करते थे, उन्हें दूर करके यहोवा की सेवा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यदि यहोवा की सेवा करनी तुम्हें बुरी लगे, तो आज चुन लो कि तुम किस की सेवा करोगे, चाहे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वताओं की जिनकी सेवा तुम्हारे पुरखा महानद के उस पार करते थे, और चाहे एमोरियों के देवताओं की से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ो जिनके देश में तुम रहते हो; परन्तु मैं तो अपने घराने समेत यहोवा की सेवा नित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लोगों ने उत्तर दिया, यहोवा को त्यागकर दूसरे देवताओं की सेवा करनी हम से दूर रह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ोंकि हमारा परमेश्वर यहोवा वही है जो हम को और हमारे पुरखाओं को दासत्व के घर, अर्थात मिस्र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निकाल ले आया, और हमारे देखते बड़े बड़े आश्चर्य कर्म किए, और जिस मार्ग पर और जितनी जातियों के मध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हम चले आते थे उन में हमारी रक्षा क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हमारे साम्हने से इस देश में रहनेवाली एमोरी आदि सब जातियों को निकाल दिया है; इसलिये हम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सेवा करेंगे, क्योंकि हमारा परमेश्वर व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ोशू ने लोगों से कहा, तुम से यहोवा की सेवा नहीं हो सकती; क्योंकि वह पवित्र परमेश्वर है; वह जल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नेवाला ईश्वर है; वह तुम्हारे अपराध और पाप क्षमा न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दि तुम यहोवा को त्यागकर पराए देवताओं की सेवा करने लगोगे, तो यद्दपि वह तुम्हारा भला करता आय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ौभी वह फिरकर तुम्हारी हानि करेगा और तुम्हारा अन्त भी कर डा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लोगों ने यहोशू से कहा, नहीं; हम यहोवा ही की सेवा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होशू ने लोगों से कहा, तुम आप ही अपने साक्षी हो कि तुम ने यहोवा की सेवा करनी अंगीकार कर 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कहा, हां, हम साक्ष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होशू ने कहा, अपने बीच पराए देवताओं को दूर करके अपना अपना मन इस्राएल के परमेश्वर की ओर लग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लोगों ने यहोशू से कहा, हम तो अपने परमेश्वर यहोवा ही की सेवा करेंगे, और उसी की बात मान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यहोशू ने उसी दिन उन लोगों से वाचा बन्धाई, और शकेम में उनके लिये विधि और नियम ठहर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यह सारा वृत्तान्त यहोशू ने परमेश्वर की व्यवस्था की पुस्तक में लिख दिया; और एक बड़ा पत्थर चुन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ां उस बांज वृक्ष के तले खड़ा किया, जो यहोवा के पवित्र स्थान में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यहोशू ने सब लोगों से कहा, सुनो, यह पत्थर हम लोगों का साक्षी रहेगा, क्योंकि जितने वचन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से कहें हैं उन्हें इस ने सुना है; इसलिये यह तुम्हारा साक्षी रहेगा, ऐसा न हो कि तुम अपने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ुकर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यहोशू ने लोगों को अपने अपने निज भाग पर जाने के लिये विदा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इन बातों के बाद यहोवा का दास, नून का पुत्र यहोशू, एक सौ दस वर्ष का हो कर म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उसको तिम्नत्सेरह में, जो एप्रैम के पहाड़ी देश में गाश नाम पहाड़ की उत्तर अलंग पर है, उस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 में मिट्टी द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2026-10-21T06:42:43Z</dcterms:created>
  <dcterms:modified xsi:type="dcterms:W3CDTF">2026-10-21T06:42:43Z</dcterms:modified>
  <dc:title>यहोशू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