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presProps" Target="presProps.xml"/>
  <Relationship Id="rId102" Type="http://schemas.openxmlformats.org/officeDocument/2006/relationships/viewProps" Target="viewProps.xml"/>
  <Relationship Id="rId10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எல்லாரும் தங்கள் ஜெந்மதேசமாகிய கல்தேயாவிலுள்ள பாபிலோன் புத்திரரின் சாயலாகத் தங்கள் அரைகளில் கச்சை கட்டினவர்களும் தங்கள் தலைகளில் சாயந்தீர்ந்த பெரிய பாகைகளைத் தரித்தவர்களும், பார்வைக்கு ராஜகுமாரர்களுமாக இரு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எல்லாரும் தங்கள் ஜெந்மதேசமாகிய கல்தேயாவிலுள்ள பாபிலோன் புத்திரரின் சாயலாகத் தங்கள் அரைகளில் கச்சை கட்டினவர்களும் தங்கள் தலைகளில் சாயந்தீர்ந்த பெரிய பாகைகளைத் தரித்தவர்களும், பார்வைக்கு ராஜகுமாரர்களுமாக இரு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ளுடைய கண்கள் அவர்களைப் பார்த்தவுடனே, அவள் அவர்கள்மேல் மோகித்து, கல்தேயாவுக்கு அவர்களண்டையிலே ஸ்தானாபதிகளை அனுப்பின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பாபிலோன் புத்திரர் அவளண்டையிலே சிநேக சம்போகத்துக்கு வந்து, தங்கள் வேசித்தனங்களால் அவளைத் தீட்டுப்படுத்தினார்கள்; அவள் இவர்களால் தீட்டுப்பட்டுப்போன பின்பு, அவள் மனது அவர்களை விட்டுப் பிரி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பாபிலோன் புத்திரர் அவளண்டையிலே சிநேக சம்போகத்துக்கு வந்து, தங்கள் வேசித்தனங்களால் அவளைத் தீட்டுப்படுத்தினார்கள்; அவள் இவர்களால் தீட்டுப்பட்டுப்போன பின்பு, அவள் மனது அவர்களை விட்டுப் பிரி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்விதமாய் அவள் தன் வேசித்தனங்களை வெளிப்படுத்தி, தன்னை நிர்வாணமாக்கினபோது, என் மனம் அவளுடைய சகோதரியை விட்டுப் பிரித்ததுபோல அவளையும் விட்டுப் பிரி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்விதமாய் அவள் தன் வேசித்தனங்களை வெளிப்படுத்தி, தன்னை நிர்வாணமாக்கினபோது, என் மனம் அவளுடைய சகோதரியை விட்டுப் பிரித்ததுபோல அவளையும் விட்டுப் பிரி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 எகிப்துதேசத்திலே வேசித்தனம் பண்ணின தன் வாலிபத்தின் நாட்களை நினைத்து, தன் வேசித்தனங்களில் அதிகரித்துப்போன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ழுதைமாம்சமான மாம்சமும், குதிரை இந்திரியமான இந்திரியமுமுள்ள அவர்களுக்கு அவள் வைப்பாட்டியாயிருக்கும்படி அவர்கள்மேல் மோகித்த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கிப்தியரால் உன் கன்னிமையின் ஸ்தனங்களாகிய கொங்கைகள் தொடப்பட்ட காலத்தில், நீ உன் இளம்பிராயத்தில் செய்த முறைகேடுகளை நினைத்துவருகிறாய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கிப்தியரால் உன் கன்னிமையின் ஸ்தனங்களாகிய கொங்கைகள் தொடப்பட்ட காலத்தில், நீ உன் இளம்பிராயத்தில் செய்த முறைகேடுகளை நினைத்துவருகிறாய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, அகோலிபாளே, கர்த்தராகிய ஆண்டவர் சொல்லுகிறது என்னவென்றால்: இதோ, உன் மனதுவிட்டுப் பிரிந்த உன் சிநேகிதரை நான் உனக்கு விரோதமாக எழுப்பி, உனக்கு விரோதமாக அவர்களைச் சுற்றிலும்வரப்பண்ண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, அகோலிபாளே, கர்த்தராகிய ஆண்டவர் சொல்லுகிறது என்னவென்றால்: இதோ, உன் மனதுவிட்டுப் பிரிந்த உன் சிநேகிதரை நான் உனக்கு விரோதமாக எழுப்பி, உனக்கு விரோதமாக அவர்களைச் சுற்றிலும்வரப்பண்ண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ெளந்தரியமுள்ள வாலிபரும், தலைவரும் அதிபதிகளும், குதிரைகள்மேல் ஏறுகிற வீரருமாகிய பேர் பெற்ற பிரபுக்களான பாபிலோன் புத்திரரையும், கல்தேயர் எல்லாரையும், பேகோடு, சோவா, கோவா என்கிற தேசங்களின் மனுஷரையும் அவர்களோடேகூட அசீரிய புத்திரர் எல்லாரையும் வரப்பண்ண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ெளந்தரியமுள்ள வாலிபரும், தலைவரும் அதிபதிகளும், குதிரைகள்மேல் ஏறுகிற வீரருமாகிய பேர் பெற்ற பிரபுக்களான பாபிலோன் புத்திரரையும், கல்தேயர் எல்லாரையும், பேகோடு, சோவா, கோவா என்கிற தேசங்களின் மனுஷரையும் அவர்களோடேகூட அசீரிய புத்திரர் எல்லாரையும் வரப்பண்ண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ெளந்தரியமுள்ள வாலிபரும், தலைவரும் அதிபதிகளும், குதிரைகள்மேல் ஏறுகிற வீரருமாகிய பேர் பெற்ற பிரபுக்களான பாபிலோன் புத்திரரையும், கல்தேயர் எல்லாரையும், பேகோடு, சோவா, கோவா என்கிற தேசங்களின் மனுஷரையும் அவர்களோடேகூட அசீரிய புத்திரர் எல்லாரையும் வரப்பண்ண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வண்டில்களோடும், இரதங்களோடும் இயந்திரங்களோடும், ஜனக்கூட்டத்தோடும், கேடகங்களும் பரிசைகளும் தலைச்சீராக்களும் தரித்தவர்களாய் உனக்கு விரோதமாக வந்து, உன்னைச் சுற்றிலும் பாளயமிறங்குவார்கள்; அவர்களுக்கு முன்னே நான் நியாயத்தை விளங்கப்பண்ணுவேன்; அவர்கள் தங்கள் நியாயங்களின்படி உன்னை நியாயந்தீர்ப்ப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வண்டில்களோடும், இரதங்களோடும் இயந்திரங்களோடும், ஜனக்கூட்டத்தோடும், கேடகங்களும் பரிசைகளும் தலைச்சீராக்களும் தரித்தவர்களாய் உனக்கு விரோதமாக வந்து, உன்னைச் சுற்றிலும் பாளயமிறங்குவார்கள்; அவர்களுக்கு முன்னே நான் நியாயத்தை விளங்கப்பண்ணுவேன்; அவர்கள் தங்கள் நியாயங்களின்படி உன்னை நியாயந்தீர்ப்ப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வண்டில்களோடும், இரதங்களோடும் இயந்திரங்களோடும், ஜனக்கூட்டத்தோடும், கேடகங்களும் பரிசைகளும் தலைச்சீராக்களும் தரித்தவர்களாய் உனக்கு விரோதமாக வந்து, உன்னைச் சுற்றிலும் பாளயமிறங்குவார்கள்; அவர்களுக்கு முன்னே நான் நியாயத்தை விளங்கப்பண்ணுவேன்; அவர்கள் தங்கள் நியாயங்களின்படி உன்னை நியாயந்தீர்ப்ப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க்கு விரோதமாக என் எரிச்சலை விளங்கப்பண்ணுவேன்; அவர்கள் உன்னை உக்கிரமாய் நடப்பித்து, உன் மூக்கையும் உன் காதுகளையும் அறுத்துப்போடுவார்கள்; உன்னில் மீதியாயிருப்பவர்கள் பட்டயத்தால் வெட்டுண்டுபோவார்கள்; அவர்கள் உன் குமாரரையும் உன் குமாரத்திகளையும் பிடித்துக்கொள்ளுவார்கள்; உன்னில் மீதியாயிருப்பவர்கள் அக்கினிக்கு இரையா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க்கு விரோதமாக என் எரிச்சலை விளங்கப்பண்ணுவேன்; அவர்கள் உன்னை உக்கிரமாய் நடப்பித்து, உன் மூக்கையும் உன் காதுகளையும் அறுத்துப்போடுவார்கள்; உன்னில் மீதியாயிருப்பவர்கள் பட்டயத்தால் வெட்டுண்டுபோவார்கள்; அவர்கள் உன் குமாரரையும் உன் குமாரத்திகளையும் பிடித்துக்கொள்ளுவார்கள்; உன்னில் மீதியாயிருப்பவர்கள் அக்கினிக்கு இரையா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க்கு விரோதமாக என் எரிச்சலை விளங்கப்பண்ணுவேன்; அவர்கள் உன்னை உக்கிரமாய் நடப்பித்து, உன் மூக்கையும் உன் காதுகளையும் அறுத்துப்போடுவார்கள்; உன்னில் மீதியாயிருப்பவர்கள் பட்டயத்தால் வெட்டுண்டுபோவார்கள்; அவர்கள் உன் குமாரரையும் உன் குமாரத்திகளையும் பிடித்துக்கொள்ளுவார்கள்; உன்னில் மீதியாயிருப்பவர்கள் அக்கினிக்கு இரையா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உன் வஸ்திரங்களை உரிந்து, உன் சிங்காரமான ஆபரணங்களைப் பறித்துக்கொள்ளு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்விதமாய் உன் முறைகேட்டையும், நீ எகிப்துதேசத்தில் துவக்கின் உன் வேசித்தனத்தையும் ஒழியப்பண்ணுவேன்; நீ இனி அவர்களை நோக்க உன் கண்களை ஏறெடுக்காமலும், எகிப்துவை நினையாமலும் இருப்பாய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்விதமாய் உன் முறைகேட்டையும், நீ எகிப்துதேசத்தில் துவக்கின் உன் வேசித்தனத்தையும் ஒழியப்பண்ணுவேன்; நீ இனி அவர்களை நோக்க உன் கண்களை ஏறெடுக்காமலும், எகிப்துவை நினையாமலும் இருப்பாய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ர்த்தராகிய ஆண்டவர் சொல்லுகிறது என்னவென்றால்: இதோ, நீ பகைக்கிறவர்கள் கையிலும், உன் மனம் விட்டுப் பிரிந்தவர்களின் கையிலும் நான் உன்னை ஒப்புக்கொடுப்ப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ர்த்தராகிய ஆண்டவர் சொல்லுகிறது என்னவென்றால்: இதோ, நீ பகைக்கிறவர்கள் கையிலும், உன் மனம் விட்டுப் பிரிந்தவர்களின் கையிலும் நான் உன்னை ஒப்புக்கொடுப்ப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உன்னை வெறுப்பாய் நடத்தி உன் பிரயாசத்தின் பலனையெல்லாம் எடுத்துக்கொண்டு, உன்னை அம்மணமும் நிர்வாணமுமாக்கிவிடுவார்கள்; அப்படியே உன் வெட்கக்கேடும் உன் முறைகேடுமான உன் வேசித்தனத்தின் நிர்வாணம் வெளிப்படுத்தப்ப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உன்னை வெறுப்பாய் நடத்தி உன் பிரயாசத்தின் பலனையெல்லாம் எடுத்துக்கொண்டு, உன்னை அம்மணமும் நிர்வாணமுமாக்கிவிடுவார்கள்; அப்படியே உன் வெட்கக்கேடும் உன் முறைகேடுமான உன் வேசித்தனத்தின் நிர்வாணம் வெளிப்படுத்தப்பட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உன்னை வெறுப்பாய் நடத்தி உன் பிரயாசத்தின் பலனையெல்லாம் எடுத்துக்கொண்டு, உன்னை அம்மணமும் நிர்வாணமுமாக்கிவிடுவார்கள்; அப்படியே உன் வெட்கக்கேடும் உன் முறைகேடுமான உன் வேசித்தனத்தின் நிர்வாணம் வெளிப்படுத்தப்பட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 புறஜாதிகளைப் பின்தொடர்ந்து, அவர்களுடைய நரகலான விக்கிரகங்களால் உன்னைத் தீட்டுப்படுத்திக்கொண்ட உன் வேசித்தனத்தினிமித்தம் இவைகள் உனக்குச் செய்யப்ப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 புறஜாதிகளைப் பின்தொடர்ந்து, அவர்களுடைய நரகலான விக்கிரகங்களால் உன்னைத் தீட்டுப்படுத்திக்கொண்ட உன் வேசித்தனத்தினிமித்தம் இவைகள் உனக்குச் செய்யப்பட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ஒரே தாயின் குமாரத்திகளாகிய இரண்டு ஸ்திரீகள் இருந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் சகோதரியின் வழியிலே நீ நடந்தாய்; ஆகையால் அவளுடைய பாத்திரத்தை உன் கையிலே கொடுப்ப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் சகோதரியின் வழியிலே நீ நடந்தாய்; ஆகையால் அவளுடைய பாத்திரத்தை உன் கையிலே கொடுப்ப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எகிப்திலே வேசித்தனம்பண்ணினார்கள்; தங்கள் இளம்பிராயத்திலே வேசித்தனம்பண்ணினார்கள்; அங்கே அவர்களுடைய ஸ்தனங்கள் அமுக்கப்பட்டு, அவர்களுடைய கன்னிமையின் கொங்கைகள் தொடப்பட்ட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எகிப்திலே வேசித்தனம்பண்ணினார்கள்; தங்கள் இளம்பிராயத்திலே வேசித்தனம்பண்ணினார்கள்; அங்கே அவர்களுடைய ஸ்தனங்கள் அமுக்கப்பட்டு, அவர்களுடைய கன்னிமையின் கொங்கைகள் தொடப்பட்ட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ர்த்தராகிய ஆண்டவர் சொல்லுகிறது என்னவென்றால்: நீ உன் சகோதரியினுடைய ஆழமும் அகலமுமானதும் நிறைய வார்க்கப்பட்டதுமான பாத்திரத்தைக் குடித்து, நகைப்பும் பரியாசமுமாவாய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ர்த்தராகிய ஆண்டவர் சொல்லுகிறது என்னவென்றால்: நீ உன் சகோதரியினுடைய ஆழமும் அகலமுமானதும் நிறைய வார்க்கப்பட்டதுமான பாத்திரத்தைக் குடித்து, நகைப்பும் பரியாசமுமாவாய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ில் மூத்தவளின் பெயர் அகோலாள், அவளுடைய தங்கையின் பெயர் அகோலிபாள்; அவர்கள் என்னுடையவர்களாகி, குமாரரையும் குமாரத்திகளையும் பெற்றார்கள்; இவைகளே அவர்களுடைய பெயர்கள்; அகோலாள் என்பதற்குச் சமாரியா என்றும் அகோலிபாள் என்பதற்கு எருசலேம் என்றும் பொருளா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ில் மூத்தவளின் பெயர் அகோலாள், அவளுடைய தங்கையின் பெயர் அகோலிபாள்; அவர்கள் என்னுடையவர்களாகி, குமாரரையும் குமாரத்திகளையும் பெற்றார்கள்; இவைகளே அவர்களுடைய பெயர்கள்; அகோலாள் என்பதற்குச் சமாரியா என்றும் அகோலிபாள் என்பதற்கு எருசலேம் என்றும் பொருளா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சமாரியா என்னும் உன் சகோதரியினுடைய பாத்திரமாயிருக்கிற பிரமிப்பும் பாழ்க்கடிப்பும் என்கிற பாத்திரத்தால் வெறியினாலும் சஞ்சலத்தினாலும் நிறையப்படுவாய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சமாரியா என்னும் உன் சகோதரியினுடைய பாத்திரமாயிருக்கிற பிரமிப்பும் பாழ்க்கடிப்பும் என்கிற பாத்திரத்தால் வெறியினாலும் சஞ்சலத்தினாலும் நிறையப்படுவாய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 அதில் இருக்கிறதைக் குடித்து, உறிஞ்சி, அதின் ஓடுகளை உடைத்துப்போட்டு, உன் ஸ்தனங்களைக் கீறிக்கொள்வாய்; நான் இதைச் சொன்ன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 அதில் இருக்கிறதைக் குடித்து, உறிஞ்சி, அதின் ஓடுகளை உடைத்துப்போட்டு, உன் ஸ்தனங்களைக் கீறிக்கொள்வாய்; நான் இதைச் சொன்ன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 அதில் இருக்கிறதைக் குடித்து, உறிஞ்சி, அதின் ஓடுகளை உடைத்துப்போட்டு, உன் ஸ்தனங்களைக் கீறிக்கொள்வாய்; நான் இதைச் சொன்ன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கோலாள் என்னுடையவளாயிருக்கும்போது சோரம்போனா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கோலாள் என்னுடையவளாயிருக்கும்போது சோரம்போனா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கையால், நீ என்னை மறந்து, என்னை உனக்குப் புறம்பே தள்ளிவிட்டதினிமித்தம், நீ உன் முறைகேட்டையும் உன் வேசித்தனங்களையும் சுமப்பாய் என்று கர்த்தராகிய ஆண்டவர் சொல்லு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கையால், நீ என்னை மறந்து, என்னை உனக்குப் புறம்பே தள்ளிவிட்டதினிமித்தம், நீ உன் முறைகேட்டையும் உன் வேசித்தனங்களையும் சுமப்பாய் என்று கர்த்தராகிய ஆண்டவர் சொல்லுகி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கையால், நீ என்னை மறந்து, என்னை உனக்குப் புறம்பே தள்ளிவிட்டதினிமித்தம், நீ உன் முறைகேட்டையும் உன் வேசித்தனங்களையும் சுமப்பாய் என்று கர்த்தராகிய ஆண்டவர் சொல்லுகி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லாம்பரந்தரித்த தலைவரும், அதிபதிகளும், செளந்தரிய வாலிபரும், குதிரைகளின்மேல் ஏறுகிற வீரருமாயிருந்த சமீபதேசத்தாராகிய அசீரியர் என்கிற தன் சிநேகிதர்மேல் அவள் மோகித்து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ின்னும் கர்த்தர் என்னை நோக்கி: மனுபுத்திரனே, நீ அகோலாளையும் அகோலிபாளையும் குறித்து வழக்காட மனதானால், அவர்களுடைய அருவருப்புகளை அவர்களுக்குத் தெரியக்காட்ட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ின்னும் கர்த்தர் என்னை நோக்கி: மனுபுத்திரனே, நீ அகோலாளையும் அகோலிபாளையும் குறித்து வழக்காட மனதானால், அவர்களுடைய அருவருப்புகளை அவர்களுக்குத் தெரியக்காட்ட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சீரியரின் புத்திரரில் சிரேஷ்டமான அனைவரோடும், தான் மோகித்த அனைவரோடும் தன் வேசித்தனங்களை நடப்பித்து, அவர்களுடைய நரகலான சகல விக்கிரகங்களாலும் தீட்டுப்பட்டுப்போனா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சீரியரின் புத்திரரில் சிரேஷ்டமான அனைவரோடும், தான் மோகித்த அனைவரோடும் தன் வேசித்தனங்களை நடப்பித்து, அவர்களுடைய நரகலான சகல விக்கிரகங்களாலும் தீட்டுப்பட்டுப்போனா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கள் விபசாரம்பண்ணினார்கள், அவர்கள் கைகளில் இரத்தமும் இருக்கிறது; அவர்கள் தங்கள் நரகலான விக்கிரகங்களோடே விபசாரம்பண்ணி தாங்கள் எனக்குப் பெற்ற தங்கள் பிள்ளைகளையும் அவைகளுக்கு இரையாகத் தீக்கடக்கப்பண்ணின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கள் விபசாரம்பண்ணினார்கள், அவர்கள் கைகளில் இரத்தமும் இருக்கிறது; அவர்கள் தங்கள் நரகலான விக்கிரகங்களோடே விபசாரம்பண்ணி தாங்கள் எனக்குப் பெற்ற தங்கள் பிள்ளைகளையும் அவைகளுக்கு இரையாகத் தீக்கடக்கப்பண்ணின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கள் விபசாரம்பண்ணினார்கள், அவர்கள் கைகளில் இரத்தமும் இருக்கிறது; அவர்கள் தங்கள் நரகலான விக்கிரகங்களோடே விபசாரம்பண்ணி தாங்கள் எனக்குப் பெற்ற தங்கள் பிள்ளைகளையும் அவைகளுக்கு இரையாகத் தீக்கடக்கப்பண்ணின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கள் விபசாரம்பண்ணினார்கள், அவர்கள் கைகளில் இரத்தமும் இருக்கிறது; அவர்கள் தங்கள் நரகலான விக்கிரகங்களோடே விபசாரம்பண்ணி தாங்கள் எனக்குப் பெற்ற தங்கள் பிள்ளைகளையும் அவைகளுக்கு இரையாகத் தீக்கடக்கப்பண்ணின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ன் எகிப்திலே பண்ணின வேசித்தனங்களை அவள் விடவில்லை; அவர்கள் அவளுடைய வாலிபத்திலே அவளோடே சயனித்து, அவளுடைய கன்னிமையின் கொங்கைகளைத் தொட்டு, அவளிடத்தில் தங்கள் வேசித்தனத்தை நடப்பித்த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ன் எகிப்திலே பண்ணின வேசித்தனங்களை அவள் விடவில்லை; அவர்கள் அவளுடைய வாலிபத்திலே அவளோடே சயனித்து, அவளுடைய கன்னிமையின் கொங்கைகளைத் தொட்டு, அவளிடத்தில் தங்கள் வேசித்தனத்தை நடப்பித்த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ன் எகிப்திலே பண்ணின வேசித்தனங்களை அவள் விடவில்லை; அவர்கள் அவளுடைய வாலிபத்திலே அவளோடே சயனித்து, அவளுடைய கன்னிமையின் கொங்கைகளைத் தொட்டு, அவளிடத்தில் தங்கள் வேசித்தனத்தை நடப்பித்த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ன்றியும் அவர்கள் என் பரிசுத்தஸ்தலத்தை அந்நாளிலேதானே தீட்டுப்படுத்தி, என் ஓய்வுநாட்களைப் பரிசுத்தக்குலைச்சலாக்கின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அவளுடைய சிநேகிதரின் கையிலே, அவள் மோகித்திருந்த அசீரியபுத்திரரின் கையிலே, நான் அவளை ஒப்புக்கொடுத்தே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தங்கள் பிள்ளைகளைத் தங்கள் நரகலான விக்கிரகங்களுக்கென்று பலியிட்டபின்பு, அவர்கள் என் பரிசுத்தஸ்தலத்தைப் பரிசுத்தக்குலைச்சலாக்க அந்நாளில்தானே அதற்குள் பிரவேசித்தார்கள்; இதோ, என் ஆலயத்தின் நடுவிலே இப்படிச் செய்த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தங்கள் பிள்ளைகளைத் தங்கள் நரகலான விக்கிரகங்களுக்கென்று பலியிட்டபின்பு, அவர்கள் என் பரிசுத்தஸ்தலத்தைப் பரிசுத்தக்குலைச்சலாக்க அந்நாளில்தானே அதற்குள் பிரவேசித்தார்கள்; இதோ, என் ஆலயத்தின் நடுவிலே இப்படிச் செய்த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துவுமல்லாமல், தூரத்திலுள்ள புருஷரிடத்திற்குத் தூது அனுப்பி, அவர்களை வரவழைத்தார்கள், அவர்கள் வந்தார்கள்; அவர்களுக்கென்று நீ குளித்து, உன் கண்களில் மையிட்டுக்கொண்டு, ஆபரணங்களால் உன்னை அலங்கரித்து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துவுமல்லாமல், தூரத்திலுள்ள புருஷரிடத்திற்குத் தூது அனுப்பி, அவர்களை வரவழைத்தார்கள், அவர்கள் வந்தார்கள்; அவர்களுக்கென்று நீ குளித்து, உன் கண்களில் மையிட்டுக்கொண்டு, ஆபரணங்களால் உன்னை அலங்கரித்து,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அவளை நிர்வாணமாக்கினார்கள்; அவளுடைய குமாரரையும் அவளுடைய குமாரத்திகளையும் சிறைபிடித்து, அவளையோ பட்டயத்தில் கொன்றுபோட்டார்கள்; அப்படியே அவளிடத்தில் ஆக்கினைகள் செய்யப்பட்டபடியினால் ஸ்திரீகளுக்குள் அவகீர்த்தியுள்ளவளானா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அவளை நிர்வாணமாக்கினார்கள்; அவளுடைய குமாரரையும் அவளுடைய குமாரத்திகளையும் சிறைபிடித்து, அவளையோ பட்டயத்தில் கொன்றுபோட்டார்கள்; அப்படியே அவளிடத்தில் ஆக்கினைகள் செய்யப்பட்டபடியினால் ஸ்திரீகளுக்குள் அவகீர்த்தியுள்ளவளானா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சிறந்த மஞ்சத்தின்மேல் உட்கார்ந்துகொண்டாய்; அதின் முன்னே ஒரு பீடம் ஆயத்தம்பண்ணப்பட்டிருந்தது; உன் தூபவர்க்கத்தையும் என் எண்ணெயையும் அதின்மேல் வைத்தாய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ளுடைய தங்கையாகிய அகோலிபாள் இதைக் கண்டும், தன் மோகவிகாரத்தில் அவளைப் பார்க்கிலும் கெட்டவளானாள்; தன் சகோதரியின் வேசித்தனங்களிலும் தன் வேசித்தனங்கள் அதிகமாயிற்று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ளுடைய தங்கையாகிய அகோலிபாள் இதைக் கண்டும், தன் மோகவிகாரத்தில் அவளைப் பார்க்கிலும் கெட்டவளானாள்; தன் சகோதரியின் வேசித்தனங்களிலும் தன் வேசித்தனங்கள் அதிகமாயிற்று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ளிடத்திலே அந்தச் சந்தடியின் இரைச்சல் அடங்கின பின்பு, ஜனத்திரளான புருஷரையும் அழைத்தனுப்பினார்கள்; சபேயர் வனாந்தரத்திலிருந்து கொண்டுவரப்பட்டார்கள்; இவர்கள் அவர்களுடைய கைகளில் கடகங்களையும் அவர்களுடைய தலைகளில் அலங்காரமான கிரீடங்களையும் போட்ட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ளிடத்திலே அந்தச் சந்தடியின் இரைச்சல் அடங்கின பின்பு, ஜனத்திரளான புருஷரையும் அழைத்தனுப்பினார்கள்; சபேயர் வனாந்தரத்திலிருந்து கொண்டுவரப்பட்டார்கள்; இவர்கள் அவர்களுடைய கைகளில் கடகங்களையும் அவர்களுடைய தலைகளில் அலங்காரமான கிரீடங்களையும் போட்ட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விபசராங்களில் கிழவியானவளைக்குறித்து அவள் இன்னும் தன் வேசித்தனங்களைச் செய்வாளோ என்றே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விபசராங்களில் கிழவியானவளைக்குறித்து அவள் இன்னும் தன் வேசித்தனங்களைச் செய்வாளோ என்றே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கா அலங்கார உடுப்புள்ள தரும் அதிபதிகளும், குதிரைகள் ஏறுகிற வீரரும், செளந்தரியமுள்ள வாலிபருமான சமீபதேசத்தாராகிய அசீரிய புத்திரர்மேல் மோகங்கொண்டா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கா அலங்கார உடுப்புள்ள தரும் அதிபதிகளும், குதிரைகள் ஏறுகிற வீரரும், செளந்தரியமுள்ள வாலிபருமான சமீபதேசத்தாராகிய அசீரிய புத்திரர்மேல் மோகங்கொண்டா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ரஸ்திரீயினிடத்திலே பிரவேசிக்குமாப்போல அவளிடத்தில் பிரவேசித்தார்கள்; இந்தப்பிரகாரமாக முறைகேடானவர்களாகிய அகோலாளிடத்திலும் அகோலிபாளிடத்திலும் பிரவேசித்தா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ரஸ்திரீயினிடத்திலே பிரவேசிக்குமாப்போல அவளிடத்தில் பிரவேசித்தார்கள்; இந்தப்பிரகாரமாக முறைகேடானவர்களாகிய அகோலாளிடத்திலும் அகோலிபாளிடத்திலும் பிரவேசித்தார்கள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ளும் அசுத்தமானாளென்றும், அவர்கள் இருவரும் ஒரே வழியில்போனார்களென்றும் கண்டே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ஆகையால், விபசாரிகளை நியாயந்தீர்க்கிற பிரகாரமாகவும், இரத்தஞ்சிந்தும் ஸ்திரீகளை நியாயந்தீர்க்கிற பிரகாரமாகவும் நீதிமான்கள் அவர்களை நியாயந்தீர்ப்பார்கள்; அவர்கள் விபசாரிகள், அவர்களுடைய கைகளில் இரத்தம் இருக்கிறது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ஆகையால், விபசாரிகளை நியாயந்தீர்க்கிற பிரகாரமாகவும், இரத்தஞ்சிந்தும் ஸ்திரீகளை நியாயந்தீர்க்கிற பிரகாரமாகவும் நீதிமான்கள் அவர்களை நியாயந்தீர்ப்பார்கள்; அவர்கள் விபசாரிகள், அவர்களுடைய கைகளில் இரத்தம் இருக்கிறது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ஆகையால், விபசாரிகளை நியாயந்தீர்க்கிற பிரகாரமாகவும், இரத்தஞ்சிந்தும் ஸ்திரீகளை நியாயந்தீர்க்கிற பிரகாரமாகவும் நீதிமான்கள் அவர்களை நியாயந்தீர்ப்பார்கள்; அவர்கள் விபசாரிகள், அவர்களுடைய கைகளில் இரத்தம் இருக்கிறது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கர்த்தராகிய ஆண்டவர் சொல்லுகிறது என்னவென்றால்: நான் அவர்களுக்கு விரோதமாய் ஒரு கூட்டத்தைவரப்பண்ணி, அவர்களை அலைச்சலுக்கும் கொள்ளைக்கும் ஒப்புக்கொடுப்பேன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கர்த்தராகிய ஆண்டவர் சொல்லுகிறது என்னவென்றால்: நான் அவர்களுக்கு விரோதமாய் ஒரு கூட்டத்தைவரப்பண்ணி, அவர்களை அலைச்சலுக்கும் கொள்ளைக்கும் ஒப்புக்கொடுப்பேன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் தன் வேசித்தனங்களில் அதிகரித்தாள்; சுவரில் ஜாதிலிங்கத்தால் சித்திரந்தீர்ந்த கல்தேயரின் புருஷ சுரூபங்களைக் கண்டாள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் தன் வேசித்தனங்களில் அதிகரித்தாள்; சுவரில் ஜாதிலிங்கத்தால் சித்திரந்தீர்ந்த கல்தேயரின் புருஷ சுரூபங்களைக் கண்டாள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ந்தக் கூட்டத்தார் அவர்களைக் கல்லெறிந்து, தங்கள் பட்டயங்களால் வெட்டிப் போடுவார்கள்; அவர்களுடைய குமாரரையும் அவர்களுடைய குமாரத்திகளையும் கொன்று, அவர்களுடைய வீடுகளை அக்கினியால் சுட்டெரிப்பார்கள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ந்தக் கூட்டத்தார் அவர்களைக் கல்லெறிந்து, தங்கள் பட்டயங்களால் வெட்டிப் போடுவார்கள்; அவர்களுடைய குமாரரையும் அவர்களுடைய குமாரத்திகளையும் கொன்று, அவர்களுடைய வீடுகளை அக்கினியால் சுட்டெரிப்பார்கள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இவ்விதமாய் எல்லா ஸ்திரீகளும் புத்தியடைந்து, உங்கள் முறைகேடுகளைச் செய்யாதிருக்கும்படி, முறைகேட்டைத் தேசத்தைவிட்டு ஒழியப்பண்ணுவேன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இவ்விதமாய் எல்லா ஸ்திரீகளும் புத்தியடைந்து, உங்கள் முறைகேடுகளைச் செய்யாதிருக்கும்படி, முறைகேட்டைத் தேசத்தைவிட்டு ஒழியப்பண்ணுவேன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உங்கள் முறைகேட்டை உங்கள்மேல் சுமத்துவார்கள்; அப்பொழுது நீங்கள் உங்கள் நரகலான விக்கிரகங்களைச் சேவித்த பாவங்களைச் சுமந்து, நான் கர்த்தராகிய ஆண்டவர் என்று அறிந்துகொள்வீர்கள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உங்கள் முறைகேட்டை உங்கள்மேல் சுமத்துவார்கள்; அப்பொழுது நீங்கள் உங்கள் நரகலான விக்கிரகங்களைச் சேவித்த பாவங்களைச் சுமந்து, நான் கர்த்தராகிய ஆண்டவர் என்று அறிந்துகொள்வ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20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াদের কোমরে ছিল কোমরবন্ধ, মাথায় ছিল পাগড়ী| ঐসব লোকদের দেখে মনে হত যেন অশ্বারোহীদের অধিকারিক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ছিল কল্দীয, বাবিলে তাদের জন্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র অহলীবা তাদের চাইল| সে বাবিলে তাদের কাছে দূত পাঠ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াই ঐসব বাবিলের পুরুষরা তার প্রেম শয়্য়ার পাশে এসে তার সাথে সহবাস করল| তারা তাকে ব্যবহার করে এ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োংরা করল যে সে তাদের প্রতি বিরক্ত হয়ে উঠ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প্রত্যেকেই দেখল যে অহলীবা অবিশ্বস্ত| তার নগ্ন দেহকে সে এত জনকে উপভোগ করতে দিল যে আমি তার প্র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ক্ত হয়ে উঠলাম, যেমন তার বোনের প্রতি হয়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বার বার অহলীবা আমার প্রতি অবিশ্বস্ত হল| তারপর সে মিশরে তার য়ৌবন কালের প্রেমের কথা স্মরণ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সে গাধার মত শিশ্ন ও ঘোড়ার মত ভাসিযে দেওয়া বীর্য়্য় সম্পন্ন প্রেমিকদের কথা স্মরণ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অহলীবা, তুমি তোমার য়ৌবন কালের স্বপ্ন দেখলে, যে সময় তোমার প্রেমিকরা তোমার স্তনের বোঁটা স্পর্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 ও য়ৌবনের স্তন ধর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হে অহলীবা, প্রভু আমার সদাপ্রভু তাই এই সব কথা বলেছেন, ‘তুমি তোমার প্রেমিকদের প্রতি নিদারু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ক্ত, কিন্তু আমি সেই প্রেমিকদের এখানে আনব আর তারা তোমায় ঘিরে ফে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আমি ঐ সমস্ত পুরুষদের বাবিল থেকে আনব, বিশেষ করে সেই কল্দীযদের| আমি পেকোদ, শোযা এবং কোযা থেক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আনব| আর অশূরীয় থেকেও লোকদের অর্থাত্‌ সেই নেতাদের ও আধিকারিকদের আনব| অশ্বারোহী আধিকারিকরা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ছাই করা অশ্বারোহী সৈন্যরা সবাই ছিল তোমার আকাঙ্খিত যুব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ঐ জনতার ভীড় তোমার কাছে আসবে| তারা ঘোড়ায় ও রথে চেপে তোমার কাছে আসবে| বহু লোক তাদের ঢাল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রস্ত্রাণ নিয়ে তোমার চারিদিকে জড়ো হবে| আমি তাদের বলব তুমি আমার প্রতি কি করেছ আর তারা তাদের ইচ্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 তোমাকে শাস্তি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আমি যে কত ঈর্ষাণ্বিত তা তোমায় দেখাব| তারা তোমার প্রতি অতি রুদ্ধ হয়ে আঘাত করে তোমার নাক, ক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টে ফেলবে| তারা তোমায় খগ দ্বারা হত্যা করে, তোমার সন্তানদের ধরে নিয়ে যাবে এবং অবশিষ্ট যা থাক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তে আগুন লাগিয়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ারা তোমার ভাল ভাল কাপড় ও অলঙ্কারগুলো নিয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আর মিশরে বসবাসের সময় থেকে তুমি যে সমস্ত কুকর্ম ও ব্যভিচার করেছিলে আমি তার সমাপ্তি ঘটাব| তুমি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খনও তাদের খোঁজ করবে না, আর কখনও মিশরকে স্মরণ করবে না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প্রভু আমার সদাপ্রভু এই সব কথা বলেন, “তুমি যাদের ঘৃণা কর আমি তাদের হাতেই তোমায় তুলে দিচ্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দের নিয়ে তুমি অতীষ্ঠ, তাদের হাতেই তুলে দিচ্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আর তারা যে তোমায় কত ঘৃণা করে তা দেখাবে| তোমার পরিশ্রমের দ্বারা উপার্জিত সব কিছুই তারা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ে আর উলঙ্গ ও ব্বিস্ত্র অবস্থায় তোমাকে পরিত্যাগ করবে| লোকে স্পষ্টই তোমার পাপ দেখতে পাবে|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শ্যার মত ব্যবহার ও দুষ্ট স্বপ্ন দর্শনও তারা দেখ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র বাক্য আমার কাছে এল, তিনি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আমায় ত্যাগ করে অন্য জাতির পেছনে পেছনে ছুটে যাবার সময় তুমি ঐসব মন্দ কাজ করতে| তাদের নোং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ূর্ত্তি পূজো করতে আরম্ভ করার পরেই তুমি ঐসব বাজে কাজ কর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মনুষ্যসন্তান, শমরিয়া ও জেরুশালেমকে নিয়ে এই গল্পটা শোন| দুই বোন ছিল, তারা একই মায়ের মেয়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তুমি তোমার বোনের পথ অনুসরণ করে তার মতোই জীবনযাপন করেছ| তাই আমি, তার ভাগ্য যেমন হয়েছিল সেইরক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ষ্ট তোমাকে পাওয়া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রা মিশরে য়ৌবন কালেই বেশ্যা হয়ে উঠল| মিশরেই প্রথম তারা প্রেম করল ও পুরুষদের দিয়ে তাদের চুচু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টেপাত ও স্তন ধরতে দি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প্রভু আমার সদাপ্রভু এই কথা বলেন:“তুমিও তোমার বোনের পেয়ালা থেকে পান করবে| সেই পেয়ালাটি মাপে ব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ড় ও গভীর| তোমার পান করা দেখে লোকে হাসবে আর তোমাকে উপহাস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বড় মেয়ের নাম ছিল অহলাআর তার বোনের নাম ছিল অহলীবা|তারা আমার স্ত্রী হল আর আমাদের সন্তানসন্ততি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অহলা প্রকৃতপক্ষে শমরিয়া আর অহলীবা প্রকৃতপক্ষে জেরুশালেমকে বোঝায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তুমি এক জন মাতাল লোকের মত টলবে| তোমার শরীর মুর্ছিত হয়ে পড়বে| ঐ পেয়ালা ধ্বংসের ও উচ্ছে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| তোমার বোন শমরিয়া যাতে পান করেছিল এটা তারই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সেই পেয়ালার বিষ তুমি পান করবে, তার তলানি পর্য়ন্ত পান করবে| তারপর সেই পাত্র ছুঁড়ে ফেলে ভে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টুকরো টুকরো করবে আর কষ্টে তোমার স্তন ছিঁড়ে ফেলবে| আমি প্রভু ও সদাপ্রভু বলছি এটা ঘটবে, আর আমিই এ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তারপর অহলা আমার প্রতি অবিশ্বস্তা হল| সেও একজন বেশ্যার মত জীবনযাপন করত| সে তার প্রেমিকদের চাই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াগল; নীল পোশাক পরা অশূরীয় সৈন্যদের প্রতি সে কামাসক্তা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“তাই প্রভু আমার সদাপ্রভু বলেন, ‘জেরুশালেম, তুমি আমায় ভুলে গেছ| তুমি আমায় দূর করে একাকী রেখ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ছ| আমাকে পরিত্যাগ করার জন্য ও বেশ্যার মত জীবন যাপন করার জন্য তোমায় তাই কষ্ট ভোগ করতে হবে|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া দুষ্ট স্বপ্নের জন্যও তোমায় কষ্টভোগ করতে হব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ঐ অশ্বারোহী যুবকরা সবাই তার আকাঙ্খিত বিষয় হল| তারা সবাই ছিল হয় নেতা নয়তো অধ্যক্ষ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প্রভু আমায় বললেন, “মনুষ্যসন্তান, তুমি কি অহলা ও অহলীবার বিচার করবে? তবে তারা যে ভযানক কাজ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 তা তাদের ব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অহলা নিজেকে ঐসব যুবকদের কাছে দিয়ে দিল| ঐ অশূরীয় সৈন্যরা সবাই ছিল বাছা বাছা সৈন্য| সে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াইকে চাইল এবং তাদের নোংরা প্রতিমাদের দ্বারা কলুষিত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তারা ব্যভিচারমূলক পাপ করেছে| তারা দণ্ডার্হ অপরাধে অপরাধী| তারা এক জন বেশ্যার মত আচরণ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নোংরা মূর্ত্তিগুলোর সঙ্গে থাকবার জন্য আমাকে ত্যাগ করেছে| তাদের কাছে আমার যে সন্তানেরা ছি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তারা জোর করে আগুনের মধ্যে দিয়ে হাঁটতে বাধ্য করেছে যাতে তারা তাদের নোংরা মূর্ত্তিগুলোকে খাদ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োগা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ছাড়াও মিশরের সাথে তার প্রেম থেকে সে পিছপা হল না| মিশরের জন্যই য়ৌবনকালে তার প্রেম এসেছি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শরেই ছিল সেই প্রথম প্রেমিক যে তার য়ৌবনের স্তন স্পর্শ করেছিল| মিশর তার প্রতি তার মিথ্যা প্রেম ঢে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তারা আমার বিশ্রামের বিশেষ দিন ও পবিত্র স্থানকে কোন গুরুত্ব দেয়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ই আমি তাকে তার প্রেমিকদের হাতে ছেড়ে দিলাম| সে অশূরীয়কে চেয়েছিল, আমি তাকে তা দ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তারা তাদের মূর্ত্তিগুলোর জন্য তাদের সন্তানদের হত্যা করেছে এবং সেই একই দিনে আমার সে জায়গাট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শুচি করেছে| দেখ, তারা এসমস্তই আমার মন্দিরের মধ্যে করেছ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“তারা দূরের পুরুষদের ডেকে এনেছে| তুমি ঐ লোকদের কাছে দূত পাঠিয়েছিলে আর তারা তোমাকে দেখব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ছিল| তুমি তাদের জন্য স্নান করলে, তোমার চোখে কাজল দিলে ও গযনা পর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রা তাকে বলাত্‌কার করল, তার সন্তানদের নিয়ে গেল আর খগ ব্যবহার করে তাকে হত্যা করল| তারা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্তি দিল যার বিষয়ে মহিলারা এখনও আলোচন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তুমি রাজকীয় বিছানায বসে তার সামনের টেবিলে আমার দেওয়া সুগন্ধী ও তেল সাজিযে রাখ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তার ছোট বোন অহলীবা এসব ঘটতে দেখেও তার বোনের চাইতে বেশী পাপ করে চলল, অহলার চাইতেও সে আর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িশ্বস্ত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“জেরুশালেমের শব্দ শুনে মনে হল যেন ভোজে আমন্ত্রিত জনতার ভীড়| সেই ভোজে অনেকে এল; লোকে মরুভূ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আসছিল বলে পান করতে করতেই আসছিল| তারা সেই স্ত্রীলোককে বাউটি ও সুন্দর মুকুট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তখন আমি ব্যভিচারে যে স্ত্রীলোকটি জীর্ণ হয়ে পড়েছে তার সাথে কথা বললাম| তাকে জিজ্ঞেস করলাম, ‘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 তার সঙ্গে এই য়ৌন পাপ করেই চলবে আর সেও কি তাদের সঙ্গে করব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সে অশূরীয় নেতাদের ও অধ্যক্ষদের চাইল; অশ্বারোহী নীল পোশাক পরা ঐ সৈন্যদেরও চাইল| এই সব যুব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াই ছিল তার ঈপিসত বস্তু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কিন্তু লোকে যেমন বেশ্যার কাছে যায় সেই ভাবেই তারা তার কাছে যেতে থাকল| হ্যাঁ, তারা বারবার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ুষ্টা স্ত্রীলোক অহলা ও অহলীবার কাছে যেতে থাক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মি দেখলাম ঐ দুই মহিলাই এক ভুল দ্বারা তাদের জীবন ধ্বংস করতে চল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“কিন্তু ধার্মিক লোকরা তাদের দোষী করবে| তারা ঐ দুই স্ত্রীলোককে ব্যভিচার ও হত্যার পাপে দোষী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অহলা ও অহলীবা ব্যভিচারমূলক পাপ করেছে এবং যে সব লোকদের তারা হত্যা করেছে তাদের রক্ত এখনও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তে লেগে রয়েছ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প্রভু আমার সদাপ্রভুই এই সব কথা বলেছেন, “লোকদের এক জায়গায় জড়ো কর, তারা অহলা ও অহলীবার শাস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ক| ঐ লোকরা ঐ দুই স্ত্রীলোককে শাস্তি দেবে ও তাদের নিয়ে ব্যঙ্গ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অহলীবা আমার প্রতি অবিশ্বস্ত হয়েই চলল| বাবিলে সে দেওয়ালে খোদিত পুরুষের আকৃতি দেখল|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কৃতিগুলি ছিল লাল পোশাক পরা কল্দীয পুরুষদে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তারপর তারা পাথর ছুঁড়ে তাদের মেরে ফেলবে আর খগ দিয়ে ঐ দুই স্ত্রীলোককে টুকরো টুকরো করে কাট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ঐ স্ত্রীলোকদের সন্তানদের হত্যা করে তাদের ঘরবাড়ী বালিয়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এই ভাবে আমি ঐ দেশের লজ্জা দূর করব আর তারা যে কাজ করেছে অন্য স্ত্রীলোকরা সেই লজ্জাজনক কাজ হ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বধান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তোমার কৃত মন্দ কাজের জন্য তারা তোমায় শাস্তি দেবে| তোমরা নোংরা মূর্ত্তি পূজো করার জন্যও শাস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োগ করবে| তখন তোমরা জানবে যে আমিই প্রভু ও সদাপ্রভু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2026-10-21T06:56:26Z</dcterms:created>
  <dcterms:modified xsi:type="dcterms:W3CDTF">2026-10-21T06:56:26Z</dcterms:modified>
  <dc:title>যিহিষ্কেল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