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93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் சமூகமே இற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ின் திருக்கூட்ட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தமில்லாதே கூடுவோம் – அரு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தத்தின் வாக்கிலே வாழ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பாடி நாம் ஆர்ப்பரி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பாடி நாம் மகிழ்ந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ந்தை மகன் தூய ஆவியெ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றைவன் உறவுடன் வாழ்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ந்தையும் செயலும் ஒருங்கிணை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ித்துவ சமூகத்தைப் போற்றிடுவோம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னைவரும் குடும்பமாய் கூட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ள்ளம் ஒருமனம் கொண்டு வாழ்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ையில் உடமையைப் பகிர்ந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வையில் தினம் நம்மைத் தந்திடுவோம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ல்லோர்க்கும் நண்பராய் ஆக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ல்லார்க்கும் நன்மையே செய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ித்து மறந்தே வாழ்ந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ங்காத அன்பிலே மிளிர்ந்திடுவோம் – 2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2026-10-24T23:04:29Z</dcterms:created>
  <dcterms:modified xsi:type="dcterms:W3CDTF">2026-10-24T23:04:29Z</dcterms:modified>
  <dc:title>துதிப் பாடல்கள் : 169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