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প্রভুর বাক্য আমার কাছ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“এখন, মনুষ্যসন্তান, প্রভু আমার সদাপ্রভুর কাছ থেকে এই বার্তা এসেছে| এই বার্ত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দেশের জন্য|শেষ কাল, শেষ সময় আসছে, সমস্ত দেশ ধ্বংস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শেষ দশা এবার আসছে! আমি দেখাব যে আমি তোমার ওপর কত রুদ্ধ| তুমি যেসব মন্দ কাজ করেছ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য় শাস্তি দেব| তুমি যে সব জঘন্য কাজ করেছ তার জন্য আমি তোমায় তার মূল্য দিতে বাধ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োমার প্রতি কোন দয়া দেখাব না| আমি তোমার জন্য দুঃখ অনুভব করব না| তুমি যেসব মন্দ কাজ করেছ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তোমাকে শাস্তি দিচ্ছি| তুমি এমন জঘন্য কাজগুলি করেছ| এখন, তুমি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দের প্রতি কোন দয়া দেখাব না| তোমাদের জন্য দুঃখিত হব না| তোমরা যেসব মন্দ কাজ করেছ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শাস্তি দিচ্ছি| তোমরা এমন সমস্ত ঘৃণিত কাজ করেছ| এখন,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শাস্তির ঐ সময়, যেমন করে উদ্ভিদের অঙ্কুরোদ্গম, মুকুলাযন ও কুসুম প্রস্ফুটিত হয়, সেই রকম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| ঈশ্বর সঙ্কেত দিয়েছেন, শএু তৈরী, গর্বিত রাজা নবূখদ্নিত্‌সর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লোক ঐসব মন্দ লোকদের শাস্তি দেবার জন্য তৈরী| ইস্রায়েলে অনেক লোকই রয়েছে কিন্তু স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ও নয়| সে ঐ জনতার ভীড়ের কেউ নয়| সে ঐ লোকদের কোন গুরুত্বপূর্ণ নেতাও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মার সদাপ্রভু ঐ কথাগুলি বলেছিলেন| “একের পর এক অমঙ্গল ঘট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শাস্তির সেই সময় এসেছে| সেই দিন এখানে লোকে যারা জিনিস কেনাকাটা করে তারা আনন্দিত হবে না, আর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বেচে তারাও বেচতে খারাপ বোধ করবে না| কারণ সেই ভযানক শাস্তি সবার প্রতিই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েষ কাল আসছে আর তা খুব শীঘ্রই আস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োকে যারা তাদের সম্পত্তি বিক্রি করেছিল তারা আর তার কাছে ফিরে যাবে না| এমনকি যদি কেউ জীব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যায় তাও সে নিজের সম্পত্তির কাছে ফিরে যাবে না| কারণ এই দর্শন সমস্ত জনতার জন্য| তাই যদি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জীবিত পালায় তাতে অন্যেরা ভাল বোধ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যারা ইস্রায়েলে বাস করছ তোমাদের অন্তিমকাল আসছে| শাস্তির সেই দিন খুব শীঘ্রই ঘনিয়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 ওপর কোলাহল এমে এমে বেড়ে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খন খুব শীঘ্রই আমি দেখাব যে আমি কত রুদ্ধ| আমি তোমাদের বিরুদ্ধে আমার সমস্ত রোধ প্রকাশ করব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মন্দ কাজের জন্য আমি তোমাদের শাস্তি দেব| তোমরা যে সমস্ত ঘৃণিত কাজ করেছিলে তার জন্য তোমাদে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ারা লোকদের সাবধান করতে শিঙা বাজাবে| লোকরা যুদ্ধের জন্য প্রস্তুত হবে| কিন্তু তারা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না| কারণ আমি সমস্ত জনতাকে দেখাব আমি কত রুদ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এু তার তরবারি নিয়ে শহরের বাইরে রয়েছে| রোগ ও ক্ষুধা শহরের মধ্যে| যদি কোন লোক থেকে যায় তব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সেনা তাকে হত্যা করবে| যদি সে শহরে থাকে তবে ক্ষুধা ও রোগ তাকে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কিন্তু কিছু লোক পালাবে| ঐ অবশিষ্টরা পাহাড়ে দৌড়ে যাবে| কিন্তু তারা সুখী হবে না তাদের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ুঃখ বোধ করবে| তারা ঘুঘুর মত গোঙ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লোকে তাদের হাত তুলতে ক্লান্ত ও দুঃখ বোধ করবে| তাদের পা জলের মত শিথিল মন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শোকবস্ত্র পরবে এবং ভয়ে আচ্ছন্ন হবে| তুমি তাদের মুখে লজ্জা দেখতে পাবে| তারা তাদের শ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 করতে মাথা কাম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তাদের রূপো রাস্তায় ছুঁড়ে ফেলবে| তাদের সোনাগুলিকেনোংরা বস্তার মত জ্ঞান করবে| কারণ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ধন্বত হলে ঐসব জিনিস তাদের রক্ষা করতে পারবে না| ঐসব জিনিস আর কিছুই না কেবল লোককে পাপে ফেলার ফাঁ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জিনিস লোকদের প্রাণ তৃপ্ত করবে না অথবা তাদের পেটও ভর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ঐ লোকরা তাদের সুন্দর অলঙ্কার ব্যবহার করে প্রতিমা গড়েছিল| তারা ঐ প্রতিমার বিষয়ে গর্ব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ভয়ঙ্কর প্রতিমা গড়েছিল, ঐসব নোংরা জিনিস বানিয়েছিল| তাই আমি (ঈশ্বর) তাদের নোংরা বস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ছুঁড়ে ফে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আগন্তুক লোকদেরও তাদের ধনসম্পদ নিয়ে যেতে দেব| ঐ আগন্তুকরা তাদের নিয়ে ঠাট্টা করবে| ঐ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দের সোনা ও রূপো নিয়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তাদের থেকে আমার মুখ ফিরিয়ে নেব, তাদের দিকে তাকাব না| ঐ আগন্তুকরা আমার মন্দির ধ্বংস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বিত্র গৃহের গোগনস্থানে ঢুকে তা অশুচি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বন্দীদের জন্য শেকল তৈরী কর! কারণ হত্যা করার জন্য এবং অন্যাযের অপরাধে বহু লোককে শাস্তি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কারণে আমি অন্য জাতির মন্দ লোকেদের নিয়ে আসব| আর ঐ মন্দ লোকরা ইস্রায়েলীয়দের সমস্ত বাড়িঘ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বে| আমি বলবান সমস্ত লোকদের গর্ব চূর্ণ করব| অন্য জাতির ঐ লোকরা তোমাদের পূজার সমস্ত 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তোমরা ভয়ে কাঁপবে| তোমরা শান্তির অন্বেষণ করবে কিন্তু শান্তি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রা একটার পর একটা দুঃখের ঘটনা শুনবে| তোমরা দুঃসংবাদ ছাড়া আর কিছুই শুনতে পাবে না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র খোঁজ করবে এবং তার কাছে দর্শন চাইবে, কিন্তু পাবে না| যাজকরা তোমাদের শিক্ষা দেবার জন্য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বে না| প্রবীণেরাও শিক্ষা দেবার জন্য কোন ভাল উপদেশ খুঁজ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দের রাজা মৃত লোকদের জন্য কাঁদবে| নেতারা শোকবস্ত্র পরবে| সাধারণ মানুষ আতঙ্কগ্রস্ত হবে|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রা যা করেছে তার জন্য তাদের পরিশোধ করতে আমি বাধ্য করব| তাদের শাস্তি আমি ঠিক করব| আর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 তাহলে ঐ লোক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2026-10-21T06:55:33Z</dcterms:created>
  <dcterms:modified xsi:type="dcterms:W3CDTF">2026-10-21T06:55:33Z</dcterms:modified>
  <dc:title>যিহিষ্কেল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