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ை எஷிமோனுக்கு எதிராயிருக்கிற பேயோரின் கொடுமுடிக்கு அழைத்துக்கொண்டு 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பிலேயாம் பாலாகை நோக்கி: இங்கே எனக்கு ஏழு பலிபீடங்களைக் கட்டி, இங்கே எனக்கு ஏழு காளைகளையும் ஏழு ஆட்டுக் கடாக்களையும் ஆயத்தம்பண்ண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பிலேயாம் பாலாகை நோக்கி: இங்கே எனக்கு ஏழு பலிபீடங்களைக் கட்டி, இங்கே எனக்கு ஏழு காளைகளையும் ஏழு ஆட்டுக் கடாக்களையும் ஆயத்தம்பண்ண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லேயாம் சொன்னபடி பாலாக் செய்து, ஒவ்வொரு பீடத்தில் ஒவ்வொரு காளையையும் ஒவ்வொரு ஆட்டுக்கடாவையும் பலிய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லேயாம் சொன்னபடி பாலாக் செய்து, ஒவ்வொரு பீடத்தில் ஒவ்வொரு காளையையும் ஒவ்வொரு ஆட்டுக்கடாவையும் பலிய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ேயாம் பாலாகை நோக்கி: நீர் இங்கே எனக்கு ஏழு பலிபீடங்களைக் கட்டி, ஏழு காளைகளையும் ஏழு ஆட்டுக்கடாக்களையும் இங்கே எனக்கு ஆயத்தப்படுத்த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ேயாம் பாலாகை நோக்கி: நீர் இங்கே எனக்கு ஏழு பலிபீடங்களைக் கட்டி, ஏழு காளைகளையும் ஏழு ஆட்டுக்கடாக்களையும் இங்கே எனக்கு ஆயத்தப்படுத்த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லேயாம் சொன்னபடியே பாலாக் செய்தான்; பாலாகும் பிலேயாமும் ஒவ்வொரு பீடத்தில் ஒவ்வொரு காளையையும் ஒவ்வொரு ஆட்டுக்கடாவையும் பலிய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லேயாம் சொன்னபடியே பாலாக் செய்தான்; பாலாகும் பிலேயாமும் ஒவ்வொரு பீடத்தில் ஒவ்வொரு காளையையும் ஒவ்வொரு ஆட்டுக்கடாவையும் பலிய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பிலேயாம் பாலாகை நோக்கி: உம்முடைய சர்வாங்க தகனபலியண்டையில் நில்லும், நான் போய்வருகிறேன்; கர்த்தர் வந்து என்னைச் சந்திக்கிறதாயிருக்கும்; அவர் எனக்கு வெளிப்படுத்துவதை உமக்கு அறிவிப்பேன் என்று சொல்லி, ஒரு மேட்டின்மேல் ஏற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பிலேயாம் பாலாகை நோக்கி: உம்முடைய சர்வாங்க தகனபலியண்டையில் நில்லும், நான் போய்வருகிறேன்; கர்த்தர் வந்து என்னைச் சந்திக்கிறதாயிருக்கும்; அவர் எனக்கு வெளிப்படுத்துவதை உமக்கு அறிவிப்பேன் என்று சொல்லி, ஒரு மேட்டின்மேல் ஏற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பிலேயாம் பாலாகை நோக்கி: உம்முடைய சர்வாங்க தகனபலியண்டையில் நில்லும், நான் போய்வருகிறேன்; கர்த்தர் வந்து என்னைச் சந்திக்கிறதாயிருக்கும்; அவர் எனக்கு வெளிப்படுத்துவதை உமக்கு அறிவிப்பேன் என்று சொல்லி, ஒரு மேட்டின்மேல் ஏற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ிலேயாமைச் சந்தித்தார்; அப்பொழுது அவன் அவரை நோக்கி: நான் ஏழு பலிபீடங்களை ஆயத்தம் பண்ணி, ஒவ்வொரு பலிபீடத்தில் ஒவ்வொரு காளையையும் ஒவ்வொரு ஆட்டுக்கடாவையும் பலியிட்ட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ிலேயாமைச் சந்தித்தார்; அப்பொழுது அவன் அவரை நோக்கி: நான் ஏழு பலிபீடங்களை ஆயத்தம் பண்ணி, ஒவ்வொரு பலிபீடத்தில் ஒவ்வொரு காளையையும் ஒவ்வொரு ஆட்டுக்கடாவையும் பலியிட்ட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பிலேயாமின் வாயிலே வாக்கு அருளி: நீ பாலாகினிடத்தில் திரும்பிப்போய், இவ்விதமாய்ச் சொல்லக்கடவாய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பிலேயாமின் வாயிலே வாக்கு அருளி: நீ பாலாகினிடத்தில் திரும்பிப்போய், இவ்விதமாய்ச் சொல்லக்கடவாய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ிடத்துக்கு அவன் திரும்பிபோனான்; பாலாக் மோவாபுடைய சகல பிரபுக்களோடுங்கூடத் தன் சர்வாங்க தகனபலியண்டையிலே நின்றுகொண்ட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ிடத்துக்கு அவன் திரும்பிபோனான்; பாலாக் மோவாபுடைய சகல பிரபுக்களோடுங்கூடத் தன் சர்வாங்க தகனபலியண்டையிலே நின்றுகொண்ட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ன் வாக்கியத்தை எடுத்துரைத்து: மோவாபின் ராஜாவாகிய பாலாக் என்னைக் கிழக்கு மலைகளிலுள்ள ஆராமிலிருந்து வரவழைத்து: நீ வந்து எனக்காக யாக்கோபைச் சபிக்கவேண்டும்; நீ வந்து இஸ்ரவேலை வெறுத்து விடவேண்டும்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ன் வாக்கியத்தை எடுத்துரைத்து: மோவாபின் ராஜாவாகிய பாலாக் என்னைக் கிழக்கு மலைகளிலுள்ள ஆராமிலிருந்து வரவழைத்து: நீ வந்து எனக்காக யாக்கோபைச் சபிக்கவேண்டும்; நீ வந்து இஸ்ரவேலை வெறுத்து விடவேண்டும் என்று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ன் வாக்கியத்தை எடுத்துரைத்து: மோவாபின் ராஜாவாகிய பாலாக் என்னைக் கிழக்கு மலைகளிலுள்ள ஆராமிலிருந்து வரவழைத்து: நீ வந்து எனக்காக யாக்கோபைச் சபிக்கவேண்டும்; நீ வந்து இஸ்ரவேலை வெறுத்து விடவேண்டும் என்று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சபிக்காதவனை நான் சபிப்பதெப்படி? கர்த்தர் வெறுக்காதவனை நான் வெறுப்பதெப்படி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சபிக்காதவனை நான் சபிப்பதெப்படி? கர்த்தர் வெறுக்காதவனை நான் வெறுப்பதெப்படி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ன்மலையுச்சியிலிருந்து நான் அவனைக் கண்டு, குன்றுகளிலிருந்து அவனைப் பார்க்கிறேன்; அந்த ஜனங்கள் ஜாதிகளோடே கலவாமல் தனியே வாசமாயிரு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ன்மலையுச்சியிலிருந்து நான் அவனைக் கண்டு, குன்றுகளிலிருந்து அவனைப் பார்க்கிறேன்; அந்த ஜனங்கள் ஜாதிகளோடே கலவாமல் தனியே வாசமாயிரு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ின் தூளை எண்ணத்தக்கவன் யார்? இஸ்ரவேலின் காற்பங்கை எண்ணுகிறவன் யார்? நீதிமான் மரிப்பது போல் நான் மரிப்பேனாக, என் முடிவு அவன் முடிவுபோல் இருப்பதாக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ின் தூளை எண்ணத்தக்கவன் யார்? இஸ்ரவேலின் காற்பங்கை எண்ணுகிறவன் யார்? நீதிமான் மரிப்பது போல் நான் மரிப்பேனாக, என் முடிவு அவன் முடிவுபோல் இருப்பதாக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ின் தூளை எண்ணத்தக்கவன் யார்? இஸ்ரவேலின் காற்பங்கை எண்ணுகிறவன் யார்? நீதிமான் மரிப்பது போல் நான் மரிப்பேனாக, என் முடிவு அவன் முடிவுபோல் இருப்பதாக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ாலாக் பிலேயாமை நோக்கி: நீர் எனக்கு என்னசெய்தீர்; என் சத்துருக்களைச் சபிக்கும்படி உம்மை அழைப்பித்தேன்; நீர் அவர்களை ஆசீர்வதிக்கவே ஆசீர்வதித்தீர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ாலாக் பிலேயாமை நோக்கி: நீர் எனக்கு என்னசெய்தீர்; என் சத்துருக்களைச் சபிக்கும்படி உம்மை அழைப்பித்தேன்; நீர் அவர்களை ஆசீர்வதிக்கவே ஆசீர்வதித்தீ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: கர்த்தர் என் வாயில் அருளினதையே சொல்வது என் கடமையல்லவா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பாலாக் அவனை நோக்கி: நீர் அவர்களைப் பார்க்கத்தக்க வேறொரு இடத்திற்கு என்னோடேகூட வாரும்; அங்கே அவர்கள் எல்லாரையும் பாராமல், அவர்களுடைய கடைசிப் பாளயத்தைமாத்திரம் பார்ப்பீர்; அங்கேயிருந்து எனக்காக அவர்களைச் சபிக்கவேண்டும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பாலாக் அவனை நோக்கி: நீர் அவர்களைப் பார்க்கத்தக்க வேறொரு இடத்திற்கு என்னோடேகூட வாரும்; அங்கே அவர்கள் எல்லாரையும் பாராமல், அவர்களுடைய கடைசிப் பாளயத்தைமாத்திரம் பார்ப்பீர்; அங்கேயிருந்து எனக்காக அவர்களைச் சபிக்கவேண்டும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பாலாக் அவனை நோக்கி: நீர் அவர்களைப் பார்க்கத்தக்க வேறொரு இடத்திற்கு என்னோடேகூட வாரும்; அங்கே அவர்கள் எல்லாரையும் பாராமல், அவர்களுடைய கடைசிப் பாளயத்தைமாத்திரம் பார்ப்பீர்; அங்கேயிருந்து எனக்காக அவர்களைச் சபிக்கவேண்டும்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ைப் பிஸ்காவின் கொடுமுடியில் இருக்கிற சோப்பீமீன் வெளியிலே அழைத்துக்கொண்டுபோய், ஏழு பலி பீடங்களைக் கட்டி, ஒவ்வொரு பீடத்தில் ஒவ்வொரு காளையையும் ஒவ்வொரு ஆட்டுக்கடாவையும் பலிய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ைப் பிஸ்காவின் கொடுமுடியில் இருக்கிற சோப்பீமீன் வெளியிலே அழைத்துக்கொண்டுபோய், ஏழு பலி பீடங்களைக் கட்டி, ஒவ்வொரு பீடத்தில் ஒவ்வொரு காளையையும் ஒவ்வொரு ஆட்டுக்கடாவையும் பலிய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ைப் பிஸ்காவின் கொடுமுடியில் இருக்கிற சோப்பீமீன் வெளியிலே அழைத்துக்கொண்டுபோய், ஏழு பலி பீடங்களைக் கட்டி, ஒவ்வொரு பீடத்தில் ஒவ்வொரு காளையையும் ஒவ்வொரு ஆட்டுக்கடாவையும் பலிய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லேயாம் பாலாகை நோக்கி: இங்கே உம்முடைய சர்வாங்க தகனபலியண்டையில் நில்லும்; நான் அங்கே போய்க் கர்த்தரைச் சந்தித்துவரு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பிலேயாமைச் சந்தித்து, அவன் வாயிலே வசனத்தை அருளி: நீ பாலாகினிடத்திற்குத் திரும்பிபோய், இவ்விதமாய்ச் சொல்லக்கடவாய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பிலேயாமைச் சந்தித்து, அவன் வாயிலே வசனத்தை அருளி: நீ பாலாகினிடத்திற்குத் திரும்பிபோய், இவ்விதமாய்ச் சொல்லக்கடவாய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ிடத்திற்கு அவன் வருகிறபோது, அவன் மோவாபின் பிரபுக்களோடுங்கூடத் தன்னுடைய சர்வாங்கதகனபலியண்டையிலே நின்றுகொண்டிருந்தான்; பாலாக் அவனை நோக்கி: கர்த்தர் என்ன சொன்னார் என்று கே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ிடத்திற்கு அவன் வருகிறபோது, அவன் மோவாபின் பிரபுக்களோடுங்கூடத் தன்னுடைய சர்வாங்கதகனபலியண்டையிலே நின்றுகொண்டிருந்தான்; பாலாக் அவனை நோக்கி: கர்த்தர் என்ன சொன்னார் என்று கே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 தன் வாக்கியத்தை எடுத்துரைத்து: பாலாகே, எழுந்திருந்து கேளும்; சிப்போரின் குமாரனே, எனக்குச் செவிகொ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 தன் வாக்கியத்தை எடுத்துரைத்து: பாலாகே, எழுந்திருந்து கேளும்; சிப்போரின் குமாரனே, எனக்குச் செவிகொ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ய் சொல்ல தேவன் ஒரு மனிதன் அல்ல; மனம்மாற அவர் ஒரு மனுபுத்திரனும் அல்ல; அவர் சொல்லியும் செய்யாதிருப்பாரா? அவர் வசனித்தும் நிறைவேற்றாதிருப்பார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ய் சொல்ல தேவன் ஒரு மனிதன் அல்ல; மனம்மாற அவர் ஒரு மனுபுத்திரனும் அல்ல; அவர் சொல்லியும் செய்யாதிருப்பாரா? அவர் வசனித்தும் நிறைவேற்றாதிருப்பாரா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ய் சொல்ல தேவன் ஒரு மனிதன் அல்ல; மனம்மாற அவர் ஒரு மனுபுத்திரனும் அல்ல; அவர் சொல்லியும் செய்யாதிருப்பாரா? அவர் வசனித்தும் நிறைவேற்றாதிருப்பார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ஆசீர்வதிக்கக் கட்டளைபெற்றேன்; அவர் ஆசீர்வதிக்கிறார், அதை நான் திருப்பக் கூடா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ஆசீர்வதிக்கக் கட்டளைபெற்றேன்; அவர் ஆசீர்வதிக்கிறார், அதை நான் திருப்பக் கூடா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யாக்கோபிலே அக்கிரமத்தைக் காண்கிறதும் இல்லை, இஸ்ரவேலிலே குற்றம் பார்க்கிறதும் இல்லை; அவர்களுடைய தேவனாகிய கர்த்தர் அவர்களோடே இருக்கிறார்; ராஜாவின் ஜயகெம்பீரம் அவர்களுக்குள்ளே இ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யாக்கோபிலே அக்கிரமத்தைக் காண்கிறதும் இல்லை, இஸ்ரவேலிலே குற்றம் பார்க்கிறதும் இல்லை; அவர்களுடைய தேவனாகிய கர்த்தர் அவர்களோடே இருக்கிறார்; ராஜாவின் ஜயகெம்பீரம் அவர்களுக்குள்ளே இ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அவர்களை எகிப்திலிருந்து புறப்படப்பண்ணினார்; காண்டாமிருகத்துக்கொத்த பெலன் அவர்களுக்கு உண்ட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ுக்கு விரோதமான மந்திரவாதம் இல்லை, இஸ்ரவேலுக்கு விரோதமான குறிசொல்லுதலும் இல்லை; தேவன் என்னென்ன செய்தார் என்று கொஞ்சக் காலத்திலே யாக்கோபையும் இஸ்ரவேலையும் குறித்துச் சொல்ல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ுக்கு விரோதமான மந்திரவாதம் இல்லை, இஸ்ரவேலுக்கு விரோதமான குறிசொல்லுதலும் இல்லை; தேவன் என்னென்ன செய்தார் என்று கொஞ்சக் காலத்திலே யாக்கோபையும் இஸ்ரவேலையும் குறித்துச் சொல்லப்ப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ுக்கு விரோதமான மந்திரவாதம் இல்லை, இஸ்ரவேலுக்கு விரோதமான குறிசொல்லுதலும் இல்லை; தேவன் என்னென்ன செய்தார் என்று கொஞ்சக் காலத்திலே யாக்கோபையும் இஸ்ரவேலையும் குறித்துச் சொல்லப்ப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ஜனம் துஷ்ட சிங்கம்போல எழும்பும், பால சிங்கம்போல நிமிர்ந்து நிற்கும்; அது தான் பிடித்த இரையைப் பட்சித்து, வெட்டுண்டவர்களின் இரத்தத்தைக் குடிக்குமட்டும் படுத்துக்கொள்வதில்லை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ஜனம் துஷ்ட சிங்கம்போல எழும்பும், பால சிங்கம்போல நிமிர்ந்து நிற்கும்; அது தான் பிடித்த இரையைப் பட்சித்து, வெட்டுண்டவர்களின் இரத்தத்தைக் குடிக்குமட்டும் படுத்துக்கொள்வதில்லை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ாலாக் பிலேயாமை நோக்கி: நீர் அவர்களைச் சபிக்கவும் வேண்டாம், அவர்களை ஆசீர்வதிக்கவும் வேண்டா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ப் பிலேயாம் பாலாகைப் பார்த்து: கர்த்தர் சொல்லுகிறபடியெல்லாம் செய்வேன் என்று உம்மோடே நான் சொல்லவில்லையா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ப் பிலேயாம் பாலாகைப் பார்த்து: கர்த்தர் சொல்லுகிறபடியெல்லாம் செய்வேன் என்று உம்மோடே நான் சொல்லவில்லையா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லாக் பிலேயாமை நோக்கி: வாரும் வேறொரு இடத்திற்கு உம்மை அழைத்துக்கொண்டு போகிறேன்; நீர் அங்கேயிருந்தாவது எனக்காக அவர்களைச் சபிக்கிறது தேவனுக்குப் பிரியமாயிருக்கும் என்று சொல்ல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லாக் பிலேயாமை நோக்கி: வாரும் வேறொரு இடத்திற்கு உம்மை அழைத்துக்கொண்டு போகிறேன்; நீர் அங்கேயிருந்தாவது எனக்காக அவர்களைச் சபிக்கிறது தேவனுக்குப் பிரியமாயிருக்கும் என்று சொல்ல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ুতরাং বালাক বিলিয়মকে নিয়ে পিযোর পর্বতের ওপরে গেলেন| সেই পর্বতের ওপর থেকে মরুভূমি দেখ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িলিয়ম বললেন, “এখানে সাতটি বেদী তৈরী করুন| তারপর সেই বেদীর জন্য সাতটি ষাঁড় এবং সাতটি মে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রাখ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বিলিয়ম যা করতে বলেছিলেন বালাক ঠিক তাই করলেন| বালাক বেদীগুলোর ওপরে ষাঁড় ও মেষগুলোকে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িলিয়ম বালাককে বলল, “এখানে সাতটি বেদী তৈরী করো এবং আমার জন্য সাতটি ষাঁড় এবং সাতটি মেষ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িলিয়মের কথামতো বালাক কাজগুলো করলেন| এরপর বালাক এবং বিলিয়ম প্রত্যেকটি বেদীর ওপরে একটি করে ম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একটি করে ষাঁড় উত্সর্গ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বিলিয়ম বালাককে বললেন, “আপনি আপনার হোমবলির কাছে দাঁড়িয়ে থাকুন| আমি অন্য জায়গায়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তো প্রভু আমার কাছে আসবেন এবং আমার যা বলা উচিত্‌ সেটা উনি আমায় বলে দেবেন|” এরপর বিলিয়ম একটি উঁচ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চ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সেই স্থানে বিলিয়মের কাছে এলে বিলিয়ম বললেন, “আমি সাতটি বেদী তৈরী করেছি এবং উত্সর্গ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বেদীর ওপরে একটি ষাঁড় এবং একটি মেষ হত্যা কর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প্রভু বিলিয়মকে তাঁর যা বলা উচিত্‌ তা বললেন| আর বললেন, “বালাকের কাছে ফিরে যাও, এবং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বলতে বলেছি সেই কথাগুলো ব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ম্প বিলিয়ম বালাকের কাছে ফিরে গেলেন| বালাক তখনও সেই হোমবলির কাছে দাঁড়িয়েছিলেন| মোয়াব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রাও তাঁর সঙ্গে সেখানে দাঁড়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বিলিয়ম এই কথাগুলো বললেন:মোয়াবের রাজা বালাক অরামের পূর্বদিকে পর্বত থেকে আমাকে এখান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েন| বালাক আমাকে বললেন, “আসুন, আমার জন্য যাকোবের বিরুদ্ধে বলুন| আসুন, ইস্রায়েলের লোক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ঈশ্বর এইসব লোকদের বিরুদ্ধে নন, সুতরাং আমিও তাদের বিরুদ্ধে কিছু বলতে পারবো না|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হোক এমন কিছু চান না| সুতরাং আমিও সেটা করতে পা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পর্বতের ওপর থেকে ঐ লোকদের দেখছি| আমি উঁচু পর্বতশৃঙ্গ থেকে তাদের দেখছি| ঐ সমস্ত লোকরা একা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 তারা অন্য কোনো জাতির অংশ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কোবের লোকদের কে গণনা করতে পারবে? তারা ধূলোর কণার মতোই সংখ্যায় প্রচুর| ইস্রায়েলের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তুর্থাংশ লোককেও কেউ গণনা করতে পারবে না| একজন ভালো লোকর মতো আমাকে মরতে দাও| তাদের মতো সুখে আমার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হ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ালাক বিলিয়মকে বললেন, “আপনি আমার জন্য কি করলেন? আমার শত্রুদের বিরুদ্ধে কথা বলার জন্য আমি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এনেছিলাম| কিন্তু আপনি তাদের কেবলমাত্র আশীর্বাদ করল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বিলিয়ম উত্তর দিলেন, “প্রভু আমাকে যে কথা বলেছেন, আমি অবশ্যই সেই কথা বল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বালাক তাকে বললেন, “তাহলে আমার সঙ্গে আরেকটি জায়গায় আসুন| সেই জায়গা থেকে আপনি তাদের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ন| আপনি তাদের সকলকে দেখতে পাবেন না, কেবল প্রান্তভাগ দেখতে পাবেন| সেই জায়গা থেকে আমার জন্য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আপনার পক্ষে কথা বলা সম্ভব হতে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ুতরাং বালাক বিলিয়মকে সোফীম ক্ষেত্রের ওপরে নিয়ে গেলেন| এই জায়গাটি ছিল পিস্গা পর্বতের ওপ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ায়গায় বালাক সাতটি বেদী তৈরী করে প্রত্যেকটি বেদীর ওপরে উত্সর্গস্বরূপ একটি করে ষাঁড় এবং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মেষ উত্সর্গ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িলিয়ম বালাককে বললেন, “এই স্থানে আপনার হোমবলির পাশে থাকুন| আমি ঈশ্বরের সঙ্গে দেখা করতে 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ুতরাং ঈশ্বর বিলিয়মের কাছে এলেন এবং কি বলতে হবে তা বিলিয়মকে বলে দিলেন| এরপর প্রভু বিলিয়ম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াকের কাছে ফিরে গিয়ে সেই কথাগুলো বলত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ুতরাং বিলিয়ম বালাকের কাছে ফিরে গেলেন| বালাক তখনও পর্য়ন্ত হোমবলির কাছে দাঁড়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য়াবের নেতারা তার সঙ্গে সেখানেই ছিলেন| বালাক বিলিয়মকে আসতে দেখে বললেন, “প্রভু কি বলেছ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িলিয়ম তখন এই ভাববাণী বললেন:“দাঁড়াও বালাক এবং আমার কথা শোন| আমার কথা শোন, সিপ্পোর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া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মানুষ নন; তিনি মিথ্য়ে বলবেন না| ঈশ্বর মানুষ নন; তাঁর সিদ্ধান্তের পরিবর্তন হবে না|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বলেন যে তিনি কোনো কাজ করবেন, তখন তিনি অবশ্যই সে কাজ করবেন| যদি প্রভু যদি কোনো প্রতিজ্ঞা ক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িনি প্রতিজ্ঞা মতো কাজটি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আমাকে ঐ সমস্ত লোকদের আশীর্বাদ করতে বলেছেন| প্রভু তাদের আশীর্বাদ করেছেন, সুতরাং আমি সে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র্তন করতে পা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যাকোবের লোকদের মধ্যে কোনো অন্যায দেখেন নি| ইস্রায়েলের লোকদের মধ্যেও তিনি কোনো পাপ দেখ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প্রভু তাদের ঈশ্বর এবং তিনি তাদের সঙ্গে আছেন| মহান রাজা তাদের সঙ্গে আ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 ঐসব লোকদের মিশর থেকে নিয়ে এসেছেন| তিনি তাদের পক্ষে বুনো ষাঁড়ের মতোই শক্তিশা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াকোবের লোকদের পরাজিত করতে পারে এমন কোনো ক্ষমতা নেই| ইস্রায়েলের লোকদের থামাতে পারে এমন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ত্রও নেই| যাকোব সম্পর্কে এবং ইস্রায়েলের লোকদের সম্পর্কে লোক এই কথা বলবে: ‘ঈশ্বর যে সব মহত্‌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, তা দেখ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সব লোকরা সিংহের মতোই উঠে দাঁড়ায এবং যে পর্য়ন্ত না তার শিকার খায় ও তার রক্ত পান কর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বিশ্রাম কর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বালাক বিলিয়মকে বললেন, “আপনি ওদের শাপও দেবেন না, আশীর্বাদও কর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বিলিয়ম উত্তর দিলেন, “আমি আপনাকে আগেই বলেছিলাম যে প্রভু আমাকে যা বলতে বলবেন, আমি কেবল সেই কথ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পা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বালাক বিলিয়মকে বললেন, “তাহলে আমার সঙ্গে আপনি আরেকটি জায়গায় আসুন| এমন হতে পারে যে,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শী হবেন এবং সেই স্থান থেকে অভিশাপ দেওয়ার জন্য আপনাকে অনুমতি 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2026-10-20T03:33:32Z</dcterms:created>
  <dcterms:modified xsi:type="dcterms:W3CDTF">2026-10-20T03:33:32Z</dcterms:modified>
  <dc:title>গণনা পুস্তক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