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ெய்தி கொண்டுவந்தவன் பிரதியுத்தரமாக: இஸ்ரவேலர் பெலிஸ்தருக்கு முன்பாக முறிந்தோடிப்போனார்கள்; ஜனங்களுக்குள்ளே பெரிய சங்காரம் உண்டாயிற்று; உம்முடைய குமாரராகிய ஓப்னி பினெகாஸ் என்னும் இருவரும் இறந்துபோனார்கள்; தேவனுடைய பெட்டியும் பிடிபட்டு போயிற்று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் தேவனுடைய பெட்டியைக் குறித்துச் சொன்னவுடனே, ஏலி ஆசனத்திலிருந்து வாசலின் பக்கமாய் மல்லாக்க விழுந்தான்; அவன் கிழவனும் ஸ்தூலித்தவனுமாயிருந்தபடியால், அவன் பிடரி முறிந்து செத்துப்போனான். அவன் இஸ்ரவேலை நாற்பது வருஷம் நியாயம்விசாரித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ெகாசின் மனைவியாகிய அவன் மருமகள் நிறைகர்ப்பிணியாயிருந்தாள்; அவள் தேவனுடைய பெட்டி பிடிபட்ட செய்தியையும், தன் மாமனும் தன் புருஷனும் இறந்து போனதையும் கேள்விப்பட்டபோது, அவள் கர்ப்பவேதனைப்பட்டு குனிந்து பிரசவித்த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ள் சாகப்போகிற நேரத்தில் அவளண்டையிலே நின்ற ஸ்திரீகள்: நீ பயப்படாதே, ஆண்பிள்ளையைப் பெற்றாய் என்றார்கள்; அவளோ அதற்கு ஒன்றும் சொல்லவுமில்லை, அதின்மேல் சிந்தைவைக்கவுமி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பெட்டி பிடிபட்டு, அவளுடைய மாமனும் அவளுடைய புருஷனும் இறந்து போனபடியினால், அவள்: மகிமை இஸ்ரவேலை விட்டுப் போயிற்று என்று சொல்லி, அந்தப் பிள்ளைக்கு இக்கபோத் என்று பேரிட்டா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ுடைய பெட்டி பிடிபட்டுப் போனபடியினால், மகிமை இஸ்ரவேலை விட்டு விலகிப்போயிற்று என்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ாமுவேலின் வார்த்தை இஸ்ரவேலுக்கெல்லாம் வந்தது. இஸ்ரவேலர் பெலிஸ்தருக்கு விரோதமாய் யுத்தஞ்செய்யப்புறப்பட்டு, எபெனேசருக்குச் சமீபத்தில் பாளயமிறங்கினார்கள்; பெலிஸ்தரோ ஆப்பெக்கிலே பாளயமிறங்கியிர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ெலிஸ்தர் இஸ்ரவேலருக்கு விரோதமாய் அணிவகுத்து நின்றார்கள்; யுத்தம் அதிகரித்து, இஸ்ரவேலர் பெலிஸ்தருக்கு முன்பாக முறிய அடிக்கப்பட்டார்கள்; அவர்கள் சேனையில் போர்க்களத்திலே ஏறக்குறைய நாலாயிரம்பேர் வெட்டுண்டுபோன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ஜனங்கள் திரும்பப் பாளயத்துக்கு வந்தபோது, இஸ்ரவேலின் மூப்பரானவர்கள், இன்று கர்த்தர் பெலிஸ்தருக்கு முன்பாக நம்மை முறிய அடித்ததென்ன? சீலோவிலிருக்கிற கர்த்தருடைய உடன்படிக்கைப் பெட்டியைக் கொண்டுவருவோம்; அது நம்மை நம்முடைய பகைஞரின் கைக்கு விலக்கி ரட்சிக்கும்படி, நம்முடைய நடுவிலே வரவேண்டியது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கேருபீன்களின் மத்தியிலே வாசமாயிருக்கிற சேனைகளின் கர்த்தருடைய உடன்படிக்கைப் பெட்டியை எடுத்துவர, ஜனங்கள் சீலோவுக்குச் சொல்லியனுப்பினார்கள்; அங்கே ஏலியின் இரண்டு குமாரராகிய ஓப்னியும் பினெகாசும் தேவனுடைய உடன்படிக்கைப் பெட்டியண்டையில் இருந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ுடைய உடன்படிக்கைப் பெட்டி பாளயத்திலே வருகிறபோது, இஸ்ரவேலரெல்லாரும் பூமி அதிரத்தக்கதாக மகா ஆர்ப்பரிப்பாய்ச் சத்தமிட்ட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ஆர்ப்பரிக்கிற சத்தத்தைப் பெலிஸ்தர் கேட்டபோது: எபிரெயருடைய பாளயத்தில் இந்த மகா ஆர்ப்பரிப்பின் சத்தம் என்ன என்றார்கள்; பின்பு கர்த்தரின் பெட்டி பாளயத்தில் வந்தது என்று அறிந்துகொண்ட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் பாளயத்தில் வந்தார் என்று சொல்லப்பட்டபடியினால், பெலிஸ்தர் பயந்து, ஐயோ, நமக்கு மோசம் வந்தது; இதற்குமுன் ஒருபோதும் இப்படி நடக்கவில்லையே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யோ, அந்த மகத்துவமான தேவர்களின் கைக்கு நம்மைத் தப்புவிப்பவர் யார்? எகிப்தியரைச் சகலவித வாதைகளினாலும் வனாந்தரத்திலே அடித்த தேவர்கள் இவர்கள்தானே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ஐயோ, அந்த மகத்துவமான தேவர்களின் கைக்கு நம்மைத் தப்புவிப்பவர் யார்? எகிப்தியரைச் சகலவித வாதைகளினாலும் வனாந்தரத்திலே அடித்த தேவர்கள் இவர்கள்தான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ெலிஸ்தரே, திடங்கொண்டு புருஷரைப்போல நடந்துகொள்ளுங்கள்; எபிரெயர் உங்களுக்கு அடிமைகளாயிருந்ததுபோல, நீங்களும் அவர்களுக்கு அடிமைகளாகாதபடிக்கு, புருஷராயிருந்து, யுத்தம்பண்ணுங்கள் என்று சொல்லிக்கொண்ட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லிஸ்தர் யுத்தம் பண்ணினார்கள்; இஸ்ரவேலர் முறிந்து, அவரவர் தங்கள் கூடாரங்களுக்கு ஓடிப்போனார்கள்; மகா பெரிய சங்காரம் உண்டாயிற்று; இஸ்ரவேலிலே முப்பதினாயிரம் காலாட்கள் விழு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பெலிஸ்தர் யுத்தம் பண்ணினார்கள்; இஸ்ரவேலர் முறிந்து, அவரவர் தங்கள் கூடாரங்களுக்கு ஓடிப்போனார்கள்; மகா பெரிய சங்காரம் உண்டாயிற்று; இஸ்ரவேலிலே முப்பதினாயிரம் காலாட்கள் விழு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ுடைய பெட்டி பிடிக்கப்பட்டது; ஏலியின் இரண்டு குமாரராகிய ஓப்னியும் பினெகாசும் மாண்ட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ென்யமீன் கோத்திரத்தானாகிய ஒருவன் படையிலிருந்து ஓடி, தன் வஸ்திரங்களைக் கிழித்து, தன் தலையின் மேல் புழுதியை வாரிப் போட்டுக்கொண்டு, அன்றையதினமே சீலோவுக்கு வந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வந்தபோது: ஏலி ஒரு ஆசனத்தின்மேல் உட்கார்ந்து வழியைப் பார்த்துக்கொண்டிருந்தான்; தேவனுடைய பெட்டிக்காக அவன் இருதயம் தத்தளித்துக்கொண்டிருந்தது, ஊரிலே செய்தியை அறிவிக்க அந்த மனுஷன் வந்தபோது, ஊரெங்கும் புலம்பல் உண்டாயிற்ற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ுலம்புகிற இந்தச் சத்தத்தை ஏலி கேட்டபோது: இந்த அமளியின் இரைச்சல் என்ன என்று கேட்டான்; அப்பொழுது அந்த மனுஷன் தீவிரித்து வந்து, ஏலிக்கு அறிவ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லி தொண்ணூற்றெட்டு வயதுள்ளவனாயிருந்தான்; அவன் பார்க்கக் கூடாதபடிக்கு, அவன் கண்கள் மங்கல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மனுஷன் ஏலியைப் பார்த்து: படையிலிருந்து வந்தவன் நான் தான்; இன்று தான் படையிலிருந்து ஓடிவந்தேன் என்றான். அப்பொழுது அவன்: என் மகனே, நடந்த காரியம் என்ன என்று கே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ದಕ್ಕೆ ವರ್ತಮಾನ ತಂದವನು ಪ್ರತ್ಯುತ್ತರವಾಗಿ--ಇಸ್ರಾಯೇಲ್ಯರು ಫಿಲಿಷ್ಟಿಯರ ಮುಂದೆ ಓಡಿಹೋದರು. ಜನರಲ್ಲಿ ದೊಡ್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ಹಾರ ವಾಯಿತು; ನಿನ್ನ ಇಬ್ಬರು ಮಕ್ಕಳಾದ ಹೊಫ್ನಿಯೂ ಫೀನೆಹಾಸನೂ ಸತ್ತರು; ಇದಲ್ಲದೆ ದೇವರ ಮಂಜೂ ಷವು ಶತ್ರುವಶವಾಯಿ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ದೇವರ ಒಡಂಬಡಿಕೆಯ ಮಂಜೂಷದ ಮಾತನ್ನು ಹೇಳಿದಾಗ ಏಲಿಯು ಆಸನದ ಮೇಲಿನಿಂದ ಬಾಗಲಿನ ಪಾರ್ಶ್ವವಾಗಿ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ಿದ್ದು ಕುತ್ತಿಗೆ ಮುರಿದು ಸತ್ತನು. ಯಾಕಂದರೆ ಅವನು ಮುದುಕನಾಗಿಯೂ ಭಾರವುಳ್ಳ ವನಾಗಿಯೂ ಇದ್ದನು. ಅವನು ನಾಲ್ವತ್ತು ವರು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ಸ್ರಾಯೇಲಿಗೆ ನ್ಯಾಯತೀರ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ದಲ್ಲದೆ ಅವನ ಸೊಸೆಯಾದ ಫೀನೆಹಾಸನ ಹೆಂಡತಿ ಗರ್ಭಿಣಿಯಾಗಿ ಹೆರುವದಕ್ಕಿದ್ದಳು. ಅವಳು ದೇವರ ಮಂಜೂಷ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ತ್ರುವಶವಾಯಿತೆಂಬ ವರ್ತ ಮಾನವನ್ನೂ ತನ್ನ ಮಾವನೂ ಗಂಡನೂ ಸತ್ತು ಹೋದರೆಂಬದನ್ನೂ ಕೇಳಿದಾಗ ಅವಳಿಗೆ ಪ್ರಸವ ವೇದನೆ ಉಂಟ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ು ಮಗನ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ಅವಳು ಸಾಯುವ ವೇಳೆಯಲ್ಲಿ ಅವಳ ಬಳಿಯಲ್ಲಿ ನಿಂತಿರುವ ಸ್ತ್ರೀಯರು--ಭಯಪಡಬೇಡ; ಯಾಕಂದರೆ ಮಗನನ್ನು ಹೆತ್ತಿದ್ದೀ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ಳಿಗೆ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ಅವಳು ಅದಕ್ಕೆ ಪ್ರತ್ಯುತ್ತರವಾಗಿ ಅದರ ಮೇಲೆ ಲಕ್ಷ್ಯವಿಡದೆ ದೇವರ ಮಂಜೂಷವು ಶತ್ರುವಶ ವಾಯಿತೆಂದೂ ತನ್ನ ಮಾವ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ನ್ನ ಗಂಡನೂ ಸತ್ತುಹೋದದರಿಂದಲೂ ಮಹಿಮೆಯು ಇಸ್ರಾಯೇ ಲನ್ನು ಬಿಟ್ಟುಹೋಯಿತು ಎಂದು ಹೇಳಿ ಆ ಕೂಸಿಗೆ ಈಕಾಬೋದ್‌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ಸರಿಟ್ಟ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ೇವರ ಮಂಜೂಷವು ಶತ್ರುವಶವಾಗಿ ಹೋದದರಿಂದ ಮಹಿ ಮೆಯು ಇಸ್ರಾಯೇಲ್ಯರನ್ನು ಬಿಟ್ಟುಹೋಯಿತೆಂದು ಹೇಳ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ಸಮುವೇಲನ ವಾಕ್ಯವು ಸಮಸ್ತ ಇಸ್ರಾಯೇ ಲಿನಲ್ಲಿ ಮುಟ್ಟಿತು. ಆದರೆ ಇಸ್ರಾಯೇ ಲ್ಯರು ಫಿಲಿಷ್ಟಿಯರಿಗೆ ವಿರೋಧ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ದ್ಧಕ್ಕೆ ಹೊರಟು ಎಬೆನೆಜೆರಿನ ಸವಿಾಪದಲ್ಲಿ ದಂಡಿಳಿದರು. ಫಿಲಿಷ್ಟಿಯರು ಅಫೇಕಿನಲ್ಲಿ ದಂಡಿ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ಫಿಲಿಷ್ಟಿ ಯರು ಇಸ್ರಾಯೇಲಿಗೆ ಎದುರಾಗಿ ವ್ಯೂಹವನ್ನು ಕಟ್ಟಿ ಯುದ್ಧ ಮಾಡಿದಾಗ ಇಸ್ರಾಯೇಲ್ಯರು ಫಿಲಿಷ್ಟಿಯರ ಮುಂ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ಡೆಯಲ್ಪಟ್ಟರು. ಹೇಗಂದರೆ, ಫಿಲಿಷ್ಟಿಯರು ಯುದ್ಧರಂಗದಲ್ಲಿ ಹೆಚ್ಚುಕಡಿಮೆ ನಾಲ್ಕು ಸಾವಿರ ಜನರನ್ನು ಕೊಂದುಹಾಕ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ಜನರು ಪಾಳೆಯಕ್ಕೆ ಬಂದಾಗ ಇಸ್ರಾಯೇಲಿನ ಹಿರಿಯರು--ಈ ಹೊತ್ತು ಕರ್ತನು ಫಿಲಿಷ್ಟಿಯರ ಮುಂದೆ ನಮ್ಮನ್ನು ಹೊಡೆಸಿ ದ್ದೇನ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ಒಡಂಬಡಿಕೆಯ ಮಂಜೂಷವು ನಮ್ಮಲ್ಲಿದ್ದು ನಮ್ಮನ್ನು ನಮ್ಮ ಶತ್ರುಗಳಿಂದ ತಪ್ಪಿಸಿ ರಕ್ಷಿಸುವ ಹಾಗೆ ನಾವು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ೀಲೋವಿನಿಂದ ತರಿಸೋಣ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ಾಗೆಯೇ ಜನರನ್ನು ಕೆರೂಬಿಗಳ ಮಧ್ಯ ದಲ್ಲಿರುವ ಸೈನ್ಯಗಳ ಕರ್ತನ ಒಡಂಬಡಿಕೆಯ ಮಂಜೂ ಷವನ್ನು ತಕ್ಕೊಂಡು ಬರ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ೀಲೋವಿಗೆ ಕಳು ಹಿಸಿದರು. ಅಲ್ಲಿ ಏಲಿಯ ಇಬ್ಬರು ಮಕ್ಕಳಾದ ಹೊಫ್ನಿಯೂ ಫೀನೆಹಾಸನೂ ದೇವರ ಒಡಂಬಡಿಕೆಯ ಮಂಜೂಷ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ದ್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ಕರ್ತನ ಒಡಂಬಡಿ ಕೆಯ ಮಂಜೂಷವು ಪಾಳೆಯಕ್ಕೆ ಬಂದಾಗ ಇಸ್ರಾಯೇ ಲ್ಯರೆಲ್ಲಾ ಮಹಾ ಆರ್ಭಟವಾಗಿ ಭೂಮಿ ಕಂಪಿಸ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ರ್ಭಟ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ು ಆರ್ಭಟಿಸುವ ಶಬ್ದ ವನ್ನು ಫಿಲಿಷ್ಟಿಯರು ಕೇಳಿದಾಗ--ಇಬ್ರಿಯರ ಪಾಳೆ ಯದ ಈ ಮಹಾ ಆರ್ಭಟವೇನು ಎಂದು ಹೇಳಿ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 ಮಂಜೂಷವು ಪಾಳೆಯದಲ್ಲಿ ಬಂತೆಂದು ತಿಳು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ಪಾಳೆಯದಲ್ಲಿ ಬಂದನೆಂದು ಹೇಳಿಕೊಂಡು ಫಿಲಿಷ್ಟಿಯರು ಭಯ ಪಟ್ಟು--ನಮಗೆ ಅಯ್ಯೋ! ಪೂರ್ವದಲ್ಲಿ ಇಂಥ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ಿ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ಮಗೆ ಅಯ್ಯೋ! ಆ ಪರಾಕ್ರಮಿಯಾದ ದೇವರುಗಳ ಕೈಯಿಂದ ನಮ್ಮನ್ನು ತಪ್ಪಿಸುವವನಾರು ಐಗುಪ್ತ್ಯರನ್ನು ಅರಣ್ಯದಲ್ಲಿ ಸಕ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ೆಗಳಿಂದ ಹೊಡೆದ ದೇವರುಗಳು ಇವರ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ಓ ಫಿಲಿಷ್ಟಿಯರೇ, ನೀವು ಬಲಗೊಂಡು ಧೈರ್ಯವುಳ್ಳ ಮನುಷ್ಯರಂತೆ ಇರ್ರಿ; ಇಬ್ರಿಯರು ನಿಮಗೆ ಸೇವೆಮಾಡಿದ ಪ್ರಕಾರ ನೀ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ಸೇವೆಮಾಡದ ಹಾಗೆ ಧೈರ್ಯವುಳ್ಳ ಮನುಷ್ಯರಂತೆ ಇದ್ದು ಯುದ್ಧಮಾಡಿರೆಂದು ಹೇಳಿ ಕೊಂಡ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ಫಿಲಿಷ್ಟಿಯರು ಯುದ್ಧಮಾಡಿದರು. ಇಸ್ರಾಯೇಲ್ಯರು ಹೊಡೆಯಲ್ಪಟ್ಟು ಅವರು ತಮ್ಮ ತಮ್ಮ ಡೇರೆಗಳಿಗೆ ಓಡಿಹೋದರು.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ಹಾಸಂಹಾರ ವಾಯಿತು. ಯಾಕಂದರೆ ಇಸ್ರಾಯೇಲಿನ ಮೂವತ್ತು ಸಾವಿರ ಕಾಲಾಳುಗಳು ಮ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ೇವರ ಮಂಜೂಷವು ಶತ್ರುವಶವಾಯಿತು. ಏಲಿಯ ಇಬ್ಬರು ಮಕ್ಕಳಾದ ಹೊಫ್ನಿಯೂ ಫೀನೆಹಾಸನೂ ಕೊಲ್ಲಲ್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ೇ ದಿವಸದಲ್ಲಿ ಬೆನ್ಯಾವಿಾನ್ಯನಾದ ಒಬ್ಬ ಮನುಷ್ಯನು ತನ್ನ ವಸ್ತ್ರಗಳನ್ನು ಹರಿದುಕೊಂಡು ತನ್ನ ತಲೆಯ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ಣ್ಣುಹಾಕಿಕೊಂಡು ಯುದ್ಧರಂಗ ದಿಂದ ಶೀಲೋವಿಗೆ ಓಡಿಬ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ನು ಬರು ವಾಗ ಇಗೋ, ಏಲಿಯು ದೇವರ ಮಂಜೂಷಕ್ಕೋಸ್ಕರ ತನ್ನ ಹೃದಯವು ನಡುಗುತ್ತಾ ಇರುವದರಿಂದ ಆಸನದ ಮೇಲೆ ಮಾರ್ಗ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ಳಿಯಲ್ಲಿ ನಿರೀಕ್ಷಿಸುತ್ತಾ ಕುಳಿತಿ ದ್ದನು. ಊರಲ್ಲಿ ವರ್ತಮಾನ ತಿಳಿಸಲು ಆ ಮನು ಷ್ಯನು ಪಟ್ಟಣದಲ್ಲಿ ಪ್ರವೇಶಿಸಿ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ವೆಲ್ಲಾ ಕೂಗ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ಕೂಗುವ ಶಬ್ದವನ್ನು ಏಲಿಯು ಕೇಳಿ ದಾಗ--ಆ ಗುಂಪಿನ ಶಬ್ದ ಏ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ಗ ಆ ಮನುಷ್ಯನು ತ್ವರೆಯಾಗಿ ಬಂದು ಏಲಿಗೆ ತಿಳ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ಏಲಿಯು ತೊಂಬತ್ತೆಂಟು ವರುಷ ಪ್ರಾಯದವ ನಾಗಿದ್ದನು. ಅವನು ನೋಡದ ಹಾಗೆ ಅವನ ಕಣ್ಣುಗಳು ಮೊಬ್ಬಾಗಿದ್ದವು. ಆ ಮನುಷ್ಯ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ಲಿಗೆ--ಯುದ್ಧರಂಗ ದಿಂದ ಬಂದವನು ನಾನೇ; ನಾನು ಈ ಹೊತ್ತು ಯುದ್ಧರಂಗದಿಂದ ಓಡಿಬಂದೆ ಅಂದನು. ಆಗ ಅವನು--ನನ್ನ ಮಗನ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ಲ್ಲಿ ನಡೆದ ವರ್ತಮಾನವೇ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ಸಮುವೇಲನು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2026-10-21T04:47:33Z</dcterms:created>
  <dcterms:modified xsi:type="dcterms:W3CDTF">2026-10-21T04:47:33Z</dcterms:modified>
  <dc:title>1 ಸಮುವೇಲನು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