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is Melchisedec, king of Salem, priest of the most high God, who met Abraham returning from the slaughter of the kings, and blessed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is Melchisedec, king of Salem, priest of the most high God, who met Abraham returning from the slaughter of the kings, and blessed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also Abraham gave a tenth part of all; first being by interpretation King of righteousness, and after that also King of Salem, which is, King of pea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also Abraham gave a tenth part of all; first being by interpretation King of righteousness, and after that also King of Salem, which is, King of pea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also Abraham gave a tenth part of all; first being by interpretation King of righteousness, and after that also King of Salem, which is, King of pe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out father, without mother, without descent, having neither beginning of days, nor end of life; but made like unto the Son of God; abides a priest continuall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out father, without mother, without descent, having neither beginning of days, nor end of life; but made like unto the Son of God; abides a priest continuall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out father, without mother, without descent, having neither beginning of days, nor end of life; but made like unto the Son of God; abides a priest continuall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consider how great this man was, unto whom even the patriarch Abraham gave the tenth of the spoil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consider how great this man was, unto whom even the patriarch Abraham gave the tenth of the spoil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verily they that are of the sons of Levi, who receive the office of the priesthood, have a commandment to take tithes of the people according to the law, that is, of their brethren, though they come out of the loins of Abraha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verily they that are of the sons of Levi, who receive the office of the priesthood, have a commandment to take tithes of the people according to the law, that is, of their brethren, though they come out of the loins of Abraha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verily they that are of the sons of Levi, who receive the office of the priesthood, have a commandment to take tithes of the people according to the law, that is, of their brethren, though they come out of the loins of Abraha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he whose descent is not counted from them received tithes of Abraham, and blessed him that had the promis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he whose descent is not counted from them received tithes of Abraham, and blessed him that had the promis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ithout all contradiction the less is blessed of the bett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re men that die receive tithes; but there he receives them, of whom it is witnessed that he liv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re men that die receive tithes; but there he receives them, of whom it is witnessed that he liv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I may so say, Levi also, who receives tithes, paid tithes in Abraha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I may so say, Levi also, who receives tithes, paid tithes in Abraha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e was yet in the loins of his father, when Melchisedec met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therefore perfection were by the Levitical priesthood, (for under it the people received the law,) what further need was there that another priest should rise after the order of Melchisedec, and not be called after the order of Aar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therefore perfection were by the Levitical priesthood, (for under it the people received the law,) what further need was there that another priest should rise after the order of Melchisedec, and not be called after the order of Aar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therefore perfection were by the Levitical priesthood, (for under it the people received the law,) what further need was there that another priest should rise after the order of Melchisedec, and not be called after the order of Aar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priesthood being changed, there is made of necessity a change also of the law.]]></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he of whom these things are spoken pertains to another tribe, of which no man gave attendance at the alt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he of whom these things are spoken pertains to another tribe, of which no man gave attendance at the alt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t is evident that our Lord sprang out of Juda; of which tribe Moses spoke nothing concerning priestho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t is evident that our Lord sprang out of Juda; of which tribe Moses spoke nothing concerning priestho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is yet far more evident: for that after the embodiment of Melchisedec there arises another prie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is yet far more evident: for that after the embodiment of Melchisedec there arises another prie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o is made, not after the law of a carnal commandment, but after the power of an endless lif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he testifies, You are a priest for ever after the order of Melchisedec.]]></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he testifies, You are a priest for ever after the order of Melchisedec.]]></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re is verily a disannulling of the commandment going before for the weakness and unprofitableness thereof.]]></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law made nothing perfect, but the bringing in of a better hope did; by the which we draw nigh unto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law made nothing perfect, but the bringing in of a better hope did; by the which we draw nigh unto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asmuch as not without an oath he was made prie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asmuch as not without an oath he was made prie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asmuch as not without an oath he was made pries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ose priests were made without an oath; but this with an oath by him that said unto him, The Lord swore and will not repent, You are a priest for ever after the order of Melchisedec:)]]></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y so much was Jesus made a guarantor of a better testamen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ruly were many priests, because they were not suffered to continue by reason of dea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ruly were many priests, because they were not suffered to continue by reason of dea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is man, because he continues ever, has an unchangeable priestho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he is able also to save them to the uttermost that come unto God by him, seeing he ever lives to make intercession for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he is able also to save them to the uttermost that come unto God by him, seeing he ever lives to make intercession for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such an high priest became us, who is holy, harmless, undefiled, separate from sinners, and made higher than the heaven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such an high priest became us, who is holy, harmless, undefiled, separate from sinners, and made higher than the heaven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o needs not daily, as those high priests, to offer up sacrifice, first for his own sins, and then for the people's: for this he did once, when he offered up himself.]]></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o needs not daily, as those high priests, to offer up sacrifice, first for his own sins, and then for the people's: for this he did once, when he offered up himself.]]></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o needs not daily, as those high priests, to offer up sacrifice, first for his own sins, and then for the people's: for this he did once, when he offered up himself.]]></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 law makes men high priests which have infirmity; but the word of the oath, which was since the law, makes the Son, who is consecrated for evermo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 law makes men high priests which have infirmity; but the word of the oath, which was since the law, makes the Son, who is consecrated for evermo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 law makes men high priests which have infirmity; but the word of the oath, which was since the law, makes the Son, who is consecrated for ever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 மெல்கிசேதேக்கு சாலேமின் ராஜாவும், உன்னதமான தேவனுடைய ஆசாரியனுமாயிருந்தான்; ராஜா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டித்துவந்த ஆபிரகாமுக்கு இவன் எதிர்கொண்டுபோய், அவனை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வனுக்கு ஆபிரகாம் எல்லாவற்றிலும் தசமபாகம் கொடுத்தான்; இவனுடைய முதற்பேராகிய மெல்கிசே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ற்கு நீதியின் ராஜா என்றும், பின்பு சாலேமின் ராஜா என்பதற்குச் சமாதானத்தின் ராஜா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ன் தகப்பனும் தாயும் வம்சவரலாறும் இல்லாதவன்; இவன் நாட்களின் துவக்கமும் 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வுமுடையவனாயிராமல், தேவனுடைய குமாரனுக்கு ஒப்பானவனாய் என்றென்றைக்கும் ஆசாரிய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ன் எவ்வளவு பெரியவனாயிருக்கிறான் பாருங்கள்; கோத்திரத்தலைவனாகிய ஆபிரகாம் முதலாய் கொள்ளையி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ல் இவனுக்குத் தசமபாக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லேவியின் புத்திரரில் ஆசாரியத்துவத்தை அடைகிறவர்களும், ஆபிரகாமின் அரையிலிருந்து வந்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ன ஜனங்களின் கையிலே நியாயப்பிரமாணத்தின்படி தசமபாகம் வாங்கு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பெற்றி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லும், அவர்களுடைய வம்ச வரிசையில் வராதவனாகிய இவன் ஆபிரகாமின் கையில் தசமபாகம் 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தத்தங்களைப் பெற்றவனை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றியவன் பெரியவனாலே ஆசீர்வதிக்கப்படுவான், அதற்குச் சந்தேக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ன்றியும், இங்கே, மரிக்கிற மனுஷர்கள் தசமபாகம் வாங்குகிறார்கள்; அங்கேயோ, பிழைத்திருக்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பெற்றவன் வா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ன்றியும், மெல்கிசேதேக்கு ஆபிரகாமுக்கு எதிர்கொண்டுபோனபோது, லேவியானவன் தன் தகப்ப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யிலி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சமபாகம் வாங்குகிற அவனும் ஆபிரகாமின் மூலமாய்த் தசமபாகம் கொடுத்தான் என்று சொ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ல்லாமலும், இஸ்ரவேல், தங்கள் லேவிகோத்திர ஆசாரிய முறைமைக்குட்பட்டிருந்தல்லவோ நியாயப்பிரமாண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ள்; அந்த ஆசாரிய முறைமையினாலே பூரணப்படுதல் உண்டாயிருக்குமானால், ஆரோனுடைய முறைமை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மல், மெல்கிசேதேக்கினுடைய, முறைமையின்படி அழைக்கப்பட்ட வேறொரு ஆசாரியர் எழும்பவேண்டுவ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சாரியத்துவம் மாற்றப்பட்டிருக்குமேயானால், நியாயப்பிரமாணமும் மாற்றப்படவேண்டி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கள் எவரைக்குறித்துச் சொல்லப்பட்டிருக்கிறதோ, அவர் வேறொரு கோத்திரத்துக்குள்ளான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 கோத்திரத்தில் ஒருவனாகிலும் பலிபீடத்து ஊழியம் செய்த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ம்முடைய கர்த்தர் யூதாகோத்திரத்தில் தோன்றினாரென்பது பிரசித்தமாயிருக்கிறது;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ரைக்குறித்து மோசே ஆசாரியத்துவத்தைப்பற்றி ஒன்றும் சொல்ல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ல்லாமலும், மெல்கிசேதேக்குக்கு ஒப்பாய் வேறொரு ஆசாரியர் எழும்புகிறாரென்று சொல்லியிருப்ப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சொல்லியது மிகவும் பிரசித்தமாய் விளங்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மாம்ச சம்பந்தமான கட்டளையாகிய நியாயப்பிரமாணத்தின்படி ஆசாரியரா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ர் மெல்கிசேதேக்கின் முறைமையின்படி என்றென்றைக்கும் ஆசாரியராயிருக்கிறீர் என்று சொ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க்குத்தக்கதாக அழியாத ஜீவனுக்குரிய வல்லமையின்படியே ஆசாரியரா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ந்தின கட்டளை பெலவீனமுள்ளதும் பயனற்றதுமாயிருந்ததினிமித்தம் மாற்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யாயப்பிரமாணமானது ஒன்றையும் பூரணப்படுத்தவில்லை, அதிக நன்மையான நம்பிக்கையை வருவி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ப்படுத்துகிறது; அந்த நம்பிக்கையினாலே தேவனிடத்தில் சேரு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ன்றியும், அவர்கள் ஆணையில்லாமல் ஆசாரியராக்கப்படுகிறார்கள்; இவரோ: நீர் மெல்கிசே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யின்படி என்றென்றைக்கும் ஆசாரியராயிருக்கிறீர் என்று கர்த்தர் ஆணையிட்டார், மனம்மா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 என்று தம்முடனே சொன்னவராலே ஆணையோடே ஆசாரியரா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தால், இயேசுவானவர் ஆணையின்படியே ஆசாரியராக்கப்பட்டது எவ்வளவு விசேஷித்த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வளவு விசேஷித்த உடன்படிக்கைக்குப் பிணையாளியா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ன்றியும், அவர்கள் மரணத்தினிமித்தம் நிலைத்திருக்கக்கூடாதவர்களா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கப்படுகிறவர்கள் அநேக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ரோ என்றென்றைக்கும் நிலைத்திருக்கிறபடியினாலே, மாறிப்போகாத ஆசாரியத்துவமுள்ள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லும், தமது மூலமாய் தேவனிடத்தில் சேருகிறவர்களுக்காக வேண்டுதல்செய்யும்படிக்கு அவர் எப்பொ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றவராகையால் அவர்களை முற்றுமுடிய இரட்சிக்க வல்லவராயுமி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ரிசுத்தரும், குற்றமற்றவரும், மாசில்லாதவரும், பாவிகளுக்கு விலகினவரும், வான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வருமாயிருக்கிற இவ்விதமான பிரதான ஆசாரியர் நமக்கு ஏற்ற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 பிரதான ஆசாரியர்களைப்போல முன்பு சொந்தப் பாவங்களுக்காகவும், பின்பு ஜனங்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க்காகவும் நாடோறும் பலியிடவேண்டுவதில்லை; ஏனெனில் தம்மைத்தாமே பலியிட்டதினாலே ஒரேதர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யாயப்பிரமாணமானது பெலவீனமுள்ள மனுஷர்களைப் பிரதான ஆசாரியராக ஏற்படு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ற்குப்பின்பு உண்டான ஆணையோடே விளங்கிய வசனமோ என்றென்றைக்கும் பூரணரா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2026-09-16T23:54:37Z</dcterms:created>
  <dcterms:modified xsi:type="dcterms:W3CDTF">2026-09-16T23:54:37Z</dcterms:modified>
  <dc:title>எபிரெயர்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