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் ஏழு ஸ்திரீகள் ஒரே புருஷனைப் பிடித்து: நாங்கள் எங்கள் சொந்த ஆகாரத்தைப் புசித்து, எங்கள் சொந்த வஸ்திரத்தை உடுப்போம்; எங்கள் நிந்தை நீங்கும்படிக்கு உன்பேர்மாத்திரம் எங்கள்மேல் விளங்கட்டும் என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தப்பினவர்களுக்கு அந்நாளிலே கர்த்தரின் கிளை அலங்காரமும் மகிமையுமாயிருக்கும்; பூமியின் கனி அவர்களுக்குச் சிறப்பும் அலங்காரம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ல் தப்பினவர்களுக்கு அந்நாளிலே கர்த்தரின் கிளை அலங்காரமும் மகிமையுமாயிருக்கும்; பூமியின் கனி அவர்களுக்குச் சிறப்பும் அலங்காரமு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ண்டவர், சீயோன் குமாரத்திகளின் அழுக்கைக் கழுவி, நியாயத்தின் ஆவியினாலும், சுட்டெரிப்பின் ஆவியினாலும், எருசலேமின் இரத்தப்பழிகளை அதின் நடுவிலிருந்து நீக்கிவிடும்போ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ஆண்டவர், சீயோன் குமாரத்திகளின் அழுக்கைக் கழுவி, நியாயத்தின் ஆவியினாலும், சுட்டெரிப்பின் ஆவியினாலும், எருசலேமின் இரத்தப்பழிகளை அதின் நடுவிலிருந்து நீக்கிவிடும்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யோனில் மீதியாயிருந்து, எருசலேமில் தரித்திருந்து ஜீவனுக்கென்று பேரெழுதப்பட்டவனெவனும் பரிசுத்தனென்று சொல்லப்படு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யோனில் மீதியாயிருந்து, எருசலேமில் தரித்திருந்து ஜீவனுக்கென்று பேரெழுதப்பட்டவனெவனும் பரிசுத்தனென்று சொல்லப்படு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் சீயோன் மலையிலுள்ள எல்லா வாசஸ்தலங்களிலும், அதின் சபைகளின்மேலும், பகலில் மேகத்தையும் புகையையும், இரவில் கொழுந்துவிட்டு எரியும் அக்கினிப்பிரகாசத்தையும் உண்டாக்குவார்; மகிமையானவைகளின்மேலெல்லாம் காவல் உண்ட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ுக்கு நிழலாகவும், பெருங்காற்றுக்கும் மழைக்கும் அடைக்கலமாகவும், மறைவிடமாகவும், ஒரு கூடாரம்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ವಸದಲ್ಲಿ ಏಳು ಮಂದಿ ಹೆಂಗಸರು ಒಬ್ಬ ಮನುಷ್ಯನನ್ನು ಹಿಡಿದು--ನಾವು ಸ್ವಂತವಾಗಿ ದುಡಿದು ಉಣ್ಣುವೆವು; ನಾವ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ಪಾದಿಸಿ ವಸ್ತ್ರಗಳನ್ನು ಉಟ್ಟುಕೊಳ್ಳುವೆವು; ನಮ್ಮ ನಿಂದೆಯನ್ನು ನೀಗಿಸುವದಕ್ಕೆ ನಿನ್ನ ಹೆಸರು ನಮಗಿದ್ದರೆ ಸಾಕ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ಿಕೊಳ್ಳುವರು ಎ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 ದಿನದಲ್ಲಿ ಕರ್ತನ ಕೊಂಬೆಯು ಸುಂದರವಾ ಗಿಯೂ ಮಹಿಮೆಯುಳ್ಳದ್ದಾಗಿಯೂ ಇರುವದು. ಭೂಮಿಯ ಫಲವು ಇಸ್ರಾಯೇಲ್ಯ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ವರಿಗೆ ಉತ್ತಮವಾಗಿಯೂ ರಮ್ಯವಾಗಿ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ಿರುವಲ್ಲಿ ಚೀಯೋನಿನಲ್ಲಿ ಬಿಡಲ್ಪಟ್ಟವರು, ಯೆರೂಸಲೇಮಿನಲ್ಲಿ ಉಳಿದವರು, ಹಾಗೂ ಯೆರೂ ಸಲೇಮಿನಲ್ಲಿ ವಾಸಿಸುವವರ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ರುವ ಪ್ರತಿ ಯೊಬ್ಬ ಮನುಷ್ಯನು ಪರಿಶುದ್ಧನೆಂದು ಕರೆಯಲ್ಪ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ನ್ಯಾಯತೀರ್ಪಿನ ಆತ್ಮದಿಂದಲೂ ದಹಿಸುವ ಆತ್ಮದಿಂದಲೂ ಚೀಯೋನಿನ ಕುಮಾರ್ತೆ ಯರ ಕಲ್ಮಷವನ್ನು ತೊಳೆದು ಯೆರೂಸಲೇ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 ದಲ್ಲಿರುವ ರಕ್ತವನ್ನು ಶುದ್ಧೀಕರ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ಚೀಯೋನ್‌ ಪರ್ವತದ ಪ್ರತಿಯೊಂದು ವಾಸಿಸುವ ಸ್ಥಳದ ಮೇಲೂ ಅವಳ ಸಭೆಗಳ ಮೇಲೂ ಹಗಲಿನಲ್ಲಿ ಹೊಗೆಯನ್ನೂ ಮೇಘ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ಳಿನಲ್ಲಿ ಪ್ರಜ್ವಲಿ ಸುವ ಅಗ್ನಿಪ್ರಕಾಶವನ್ನೂ ಉಂಟುಮಾಡುವನು; ಎಲ್ಲಾ ಮಹಿಮೆಯ ಮೇಲೆ ಕಾವಲ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ಗಲಲ್ಲಿ ಬಿಸಿಲಿಗೆ ನೆರಳಾಗುವ ಹಾಗೂ ಬಿರುಗಾಳಿಗೂ ಮಳೆಗೂ ಮರೆಯಾಗಲು ಆಶ್ರಯ ಸ್ಥಾನವಾಗಿ ಒಂದು ಗುಡಾರ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2026-10-20T03:33:40Z</dcterms:created>
  <dcterms:modified xsi:type="dcterms:W3CDTF">2026-10-20T03:33:40Z</dcterms:modified>
  <dc:title>ಯೆಶಾಯನು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