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15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மூகம் எனக்கா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த்தை என்றும் முத்தம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ோதும் என் வாழ்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ன்றி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ன் வாழ்க்க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 ஆ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கண்ணீரை துடை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ன்றி யா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னிமை நே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ய்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ேதனை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ர்த்தையால் தே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யில் யாருமி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ை ஆன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ண்டு உன் துண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ீரே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2026-10-29T18:44:33Z</dcterms:created>
  <dcterms:modified xsi:type="dcterms:W3CDTF">2026-10-29T18:44:33Z</dcterms:modified>
  <dc:title>துதிப் பாடல்கள் : 642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