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ுநாளில் ஜனத்தின் சகல வம்சத்தலைவரும், ஆசாரியரும், லேவியரும், நியாயப்பிரமாணத்தின் வார்த்தைகளை அறிந்துகொள்ளவேண்டும் என்று வேதபாரகனாகிய எஸ்றாவினிடத்தில் கூடி வ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ியாயப்பிரமாணத்திலே, இஸ்ரவேல் புத்திரர் ஏழாம் மாதத்தின் பண்டிகையிலே கூடாரங்களில் குடியிருக்கவேண்டும் என்று கர்த்தர் மோசேயைக்கொண்டு கற்பித்த காரியம் எழுதியிருக்கிறதைக் கண்ட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ியாயப்பிரமாணத்திலே, இஸ்ரவேல் புத்திரர் ஏழாம் மாதத்தின் பண்டிகையிலே கூடாரங்களில் குடியிருக்கவேண்டும் என்று கர்த்தர் மோசேயைக்கொண்டு கற்பித்த காரியம் எழுதியிருக்கிறதைக் கண்டவ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எழுதியிருக்கிறபடி கூடாரங்களைப் போடும்படிக்கு நீங்கள் மலைகளுக்குப் புறப்பட்டுப்போய் ஒலிவக்கிளைகளையும், காட்டு ஒலிவக்கிளைகளையும், மிருதுச் செடிகளின் கிளைகளையும் பேரீச்ச மட்டைகளையும், அடர்ந்தமரக்கிளைகளையும் கொண்டுவாருங்களென்று தங்களுடைய சகல பட்டணங்களிலும், எருசலேமிலும் கூறிப் பிரசித்தப்படுத்த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எழுதியிருக்கிறபடி கூடாரங்களைப் போடும்படிக்கு நீங்கள் மலைகளுக்குப் புறப்பட்டுப்போய் ஒலிவக்கிளைகளையும், காட்டு ஒலிவக்கிளைகளையும், மிருதுச் செடிகளின் கிளைகளையும் பேரீச்ச மட்டைகளையும், அடர்ந்தமரக்கிளைகளையும் கொண்டுவாருங்களென்று தங்களுடைய சகல பட்டணங்களிலும், எருசலேமிலும் கூறிப் பிரசித்தப்படுத்த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எழுதியிருக்கிறபடி கூடாரங்களைப் போடும்படிக்கு நீங்கள் மலைகளுக்குப் புறப்பட்டுப்போய் ஒலிவக்கிளைகளையும், காட்டு ஒலிவக்கிளைகளையும், மிருதுச் செடிகளின் கிளைகளையும் பேரீச்ச மட்டைகளையும், அடர்ந்தமரக்கிளைகளையும் கொண்டுவாருங்களென்று தங்களுடைய சகல பட்டணங்களிலும், எருசலேமிலும் கூறிப் பிரசித்தப்படுத்த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ஜனங்கள் வெளியேபோய் அவைகளைக் கொண்டுவந்து, அவரவர் தங்கள் வீடுகள்மேலும், தங்கள் முற்றங்களிலும், தேவனுடைய ஆலயப்பிராகாரங்களிலும், தண்ணீர்வாசல் வீதியிலும், எப்பிராயீம் வாசல் வீதியிலும் தங்களுக்குக் கூடாரங்களை போ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ஜனங்கள் வெளியேபோய் அவைகளைக் கொண்டுவந்து, அவரவர் தங்கள் வீடுகள்மேலும், தங்கள் முற்றங்களிலும், தேவனுடைய ஆலயப்பிராகாரங்களிலும், தண்ணீர்வாசல் வீதியிலும், எப்பிராயீம் வாசல் வீதியிலும் தங்களுக்குக் கூடாரங்களை போ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ப்பிரகாரமாகச் சிறையிருப்பிலிருந்து திரும்பி வந்தவர்களின் சபையார் எல்லாரும் கூடாரங்களைப்போட்டு, கூடாரங்களில் குடியிருந்தார்கள்; இப்படியே நூனின் குமாரனாகிய யோசுவாவின் நாட்கள்முதல் அந்நாள்மட்டும் இஸ்ரவேல் புத்திரர் செய்யாதிருந்து இப்பொழுது செய்தபடியால், மிகுந்த சந்தோஷமுண்டாய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ப்பிரகாரமாகச் சிறையிருப்பிலிருந்து திரும்பி வந்தவர்களின் சபையார் எல்லாரும் கூடாரங்களைப்போட்டு, கூடாரங்களில் குடியிருந்தார்கள்; இப்படியே நூனின் குமாரனாகிய யோசுவாவின் நாட்கள்முதல் அந்நாள்மட்டும் இஸ்ரவேல் புத்திரர் செய்யாதிருந்து இப்பொழுது செய்தபடியால், மிகுந்த சந்தோஷமுண்ட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அவன் அவர்களை நோக்கி: நீங்கள் போய்க் கொழுமையானதைப் புசித்து, மதுரமானதைக் குடித்து, ஒன்றுமில்லாதவர்களுக்குப் பங்குகளை அனுப்புங்கள்; இந்த நாள் நம்முடைய ஆண்டவருக்குப் பரிசுத்தமான நாள், விசாரப்படவேண்டாம்; கர்த்தருக்குள் மகிழ்ச்சியாயிருப்பதே உங்களுடைய பெல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ப்பிரகாரமாகச் சிறையிருப்பிலிருந்து திரும்பி வந்தவர்களின் சபையார் எல்லாரும் கூடாரங்களைப்போட்டு, கூடாரங்களில் குடியிருந்தார்கள்; இப்படியே நூனின் குமாரனாகிய யோசுவாவின் நாட்கள்முதல் அந்நாள்மட்டும் இஸ்ரவேல் புத்திரர் செய்யாதிருந்து இப்பொழுது செய்தபடியால், மிகுந்த சந்தோஷமுண்ட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ம் நாள் தொடங்கிக் கடைசிநாள்மட்டும், தினம்தினம் தேவனுடைய நியாயப்பிரமாண புஸ்தகம் வாசிக்கப்பட்டது; ஏழுநாள் பண்டிகையை ஆசரித்தார்கள்; எட்டாம்நாளோவெனில், முறைமையின்படியே விசேஷித்த ஆசரிப்பு நாளா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ம் நாள் தொடங்கிக் கடைசிநாள்மட்டும், தினம்தினம் தேவனுடைய நியாயப்பிரமாண புஸ்தகம் வாசிக்கப்பட்டது; ஏழுநாள் பண்டிகையை ஆசரித்தார்கள்; எட்டாம்நாளோவெனில், முறைமையின்படியே விசேஷித்த ஆசரிப்பு நாள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னங்கள் எல்லாரும் தண்ணீர்வாசலுக்கு முன்னான வீதியிலே ஒருமனப்பட்டுக் கூடி, கர்த்தர் இஸ்ரவேலுக்குக் கற்பித்த மோசேயின் நியாயப்பிரமாண புஸ்தகத்தைக் கொண்டுவரவேண்டுமென்று வேதபாரகனாகிய எஸ்றாவுக்குச் சொன்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னங்கள் எல்லாரும் தண்ணீர்வாசலுக்கு முன்னான வீதியிலே ஒருமனப்பட்டுக் கூடி, கர்த்தர் இஸ்ரவேலுக்குக் கற்பித்த மோசேயின் நியாயப்பிரமாண புஸ்தகத்தைக் கொண்டுவரவேண்டுமென்று வேதபாரகனாகிய எஸ்றாவுக்குச் சொன்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னங்கள் எல்லாரும் தண்ணீர்வாசலுக்கு முன்னான வீதியிலே ஒருமனப்பட்டுக் கூடி, கர்த்தர் இஸ்ரவேலுக்குக் கற்பித்த மோசேயின் நியாயப்பிரமாண புஸ்தகத்தைக் கொண்டுவரவேண்டுமென்று வேதபாரகனாகிய எஸ்றாவுக்குச் சொன்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டியே ஏழாம் மாதம் முதல்தேதியில் ஆசாரியனாகிய எஸ்றா நியாயப்பிரமாணத்தைப் புருஷரும் ஸ்திரீகளும், கேட்டு அறியத்தக்க அனைவருமாகிய சபைக்கு முன்பாகக் கொண்டுவந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டியே ஏழாம் மாதம் முதல்தேதியில் ஆசாரியனாகிய எஸ்றா நியாயப்பிரமாணத்தைப் புருஷரும் ஸ்திரீகளும், கேட்டு அறியத்தக்க அனைவருமாகிய சபைக்கு முன்பாகக் கொண்டுவந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ண்ணீர் வாசலுக்கு முன்னான வீதிக்கு எதிரேயிருந்து காலமேதொடங்கி மத்தியானமட்டும் புருஷருக்கும் ஸ்திரீகளுக்கும், கேட்டு அறியத்தக்க மற்றவர்களுக்கும் முன்பாக அதை வாசித்தான்; சகல ஜனங்களும் நியாயப்பிரமாண புஸ்தகத்திற்குக் கவனமாய்ச் செவிகொடுத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ண்ணீர் வாசலுக்கு முன்னான வீதிக்கு எதிரேயிருந்து காலமேதொடங்கி மத்தியானமட்டும் புருஷருக்கும் ஸ்திரீகளுக்கும், கேட்டு அறியத்தக்க மற்றவர்களுக்கும் முன்பாக அதை வாசித்தான்; சகல ஜனங்களும் நியாயப்பிரமாண புஸ்தகத்திற்குக் கவனமாய்ச் செவிகொடு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அவன் அவர்களை நோக்கி: நீங்கள் போய்க் கொழுமையானதைப் புசித்து, மதுரமானதைக் குடித்து, ஒன்றுமில்லாதவர்களுக்குப் பங்குகளை அனுப்புங்கள்; இந்த நாள் நம்முடைய ஆண்டவருக்குப் பரிசுத்தமான நாள், விசாரப்படவேண்டாம்; கர்த்தருக்குள் மகிழ்ச்சியாயிருப்பதே உங்களுடைய பெல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ண்ணீர் வாசலுக்கு முன்னான வீதிக்கு எதிரேயிருந்து காலமேதொடங்கி மத்தியானமட்டும் புருஷருக்கும் ஸ்திரீகளுக்கும், கேட்டு அறியத்தக்க மற்றவர்களுக்கும் முன்பாக அதை வாசித்தான்; சகல ஜனங்களும் நியாயப்பிரமாண புஸ்தகத்திற்குக் கவனமாய்ச் செவிகொடு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ேதபாரகனாகிய எஸ்றா அதற்கென்று மரத்தால் செய்யப்பட்ட ஒரு பிரசங்கபீடத்தின்மேல் நின்றான்; அவனண்டையில் அவனுக்கு வலதுபக்கமாக மத்தித்தியாவும், செமாவும், அனாயாவும், உரியாவும், இல்க்கியாவும் மாசெயாவும், அவனுக்கு இடதுபக்கமாகப் பெதாயாவும், மீசவேலும், மல்கியாவும், அசூமும், அஸ்பதானாவும், சகரியாவும், மெசுல்லாமும் நி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ேதபாரகனாகிய எஸ்றா அதற்கென்று மரத்தால் செய்யப்பட்ட ஒரு பிரசங்கபீடத்தின்மேல் நின்றான்; அவனண்டையில் அவனுக்கு வலதுபக்கமாக மத்தித்தியாவும், செமாவும், அனாயாவும், உரியாவும், இல்க்கியாவும் மாசெயாவும், அவனுக்கு இடதுபக்கமாகப் பெதாயாவும், மீசவேலும், மல்கியாவும், அசூமும், அஸ்பதானாவும், சகரியாவும், மெசுல்லாமும் நி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ேதபாரகனாகிய எஸ்றா அதற்கென்று மரத்தால் செய்யப்பட்ட ஒரு பிரசங்கபீடத்தின்மேல் நின்றான்; அவனண்டையில் அவனுக்கு வலதுபக்கமாக மத்தித்தியாவும், செமாவும், அனாயாவும், உரியாவும், இல்க்கியாவும் மாசெயாவும், அவனுக்கு இடதுபக்கமாகப் பெதாயாவும், மீசவேலும், மல்கியாவும், அசூமும், அஸ்பதானாவும், சகரியாவும், மெசுல்லாமும் நி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ஸ்றா சகல ஜனங்களுக்கும் உயரநின்று, சகல ஜனங்களும் காணப் புஸ்தகத்தைத் திறந்தான்; அவன் அதைத்திறந்தபோது, ஜனங்கள் எல்லாரும் எழுந்துநி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ஸ்றா சகல ஜனங்களுக்கும் உயரநின்று, சகல ஜனங்களும் காணப் புஸ்தகத்தைத் திறந்தான்; அவன் அதைத்திறந்தபோது, ஜனங்கள் எல்லாரும் எழுந்துநி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எஸ்றா மகத்துவமுள்ள தேவனாகிய கர்த்தரை ஸ்தோத்திரித்தான்; ஜனங்களெல்லாரும் தங்கள் கைகளைக் குவித்து, அதற்கு மறுமொழியாக, ஆமென் ஆமென் என்று சொல்லி, குனிந்து, முகங்குப்புறவிழுந்து, கர்த்தரைப் பணிந்துகொண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எஸ்றா மகத்துவமுள்ள தேவனாகிய கர்த்தரை ஸ்தோத்திரித்தான்; ஜனங்களெல்லாரும் தங்கள் கைகளைக் குவித்து, அதற்கு மறுமொழியாக, ஆமென் ஆமென் என்று சொல்லி, குனிந்து, முகங்குப்புறவிழுந்து, கர்த்தரைப் பணிந்துகொண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ெசுவா, பானி, செரெபியா, யாமின், அக்கூப், சபெதாயி, ஒதியா, மாசெயா கேலிதா, அசரியா, யோசபாத், ஆனான், பெலாயா என்பவர்களும், லேவியரும், நியாயப்பிரமாணத்தை ஜனங்களுக்கு விளங்கப்பண்ணினார்கள்; ஜனங்கள் தங்கள் நிலையிலே நி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ெசுவா, பானி, செரெபியா, யாமின், அக்கூப், சபெதாயி, ஒதியா, மாசெயா கேலிதா, அசரியா, யோசபாத், ஆனான், பெலாயா என்பவர்களும், லேவியரும், நியாயப்பிரமாணத்தை ஜனங்களுக்கு விளங்கப்பண்ணினார்கள்; ஜனங்கள் தங்கள் நிலையிலே நி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அவன் அவர்களை நோக்கி: நீங்கள் போய்க் கொழுமையானதைப் புசித்து, மதுரமானதைக் குடித்து, ஒன்றுமில்லாதவர்களுக்குப் பங்குகளை அனுப்புங்கள்; இந்த நாள் நம்முடைய ஆண்டவருக்குப் பரிசுத்தமான நாள், விசாரப்படவேண்டாம்; கர்த்தருக்குள் மகிழ்ச்சியாயிருப்பதே உங்களுடைய பெல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ெசுவா, பானி, செரெபியா, யாமின், அக்கூப், சபெதாயி, ஒதியா, மாசெயா கேலிதா, அசரியா, யோசபாத், ஆனான், பெலாயா என்பவர்களும், லேவியரும், நியாயப்பிரமாணத்தை ஜனங்களுக்கு விளங்கப்பண்ணினார்கள்; ஜனங்கள் தங்கள் நிலையிலே நி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ேவனுடைய நியாயப்பிரமாணப் புஸ்தகத்தை தீர்க்கதரிசனமாக வாசித்து, அர்த்தஞ்சொல்லி, வாசித்ததை அவர்களுக்கு விளங்கப்பண்ண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ேவனுடைய நியாயப்பிரமாணப் புஸ்தகத்தை தீர்க்கதரிசனமாக வாசித்து, அர்த்தஞ்சொல்லி, வாசித்ததை அவர்களுக்கு விளங்கப்பண்ண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் எல்லாரும் நியாயப்பிரமாணத்தின் வார்த்தைகளைக் கேட்டபோது, அழுதபடியால் திர்ஷாதா என்னப்பட்ட நெகேமியாவும், வேதபாரகனாகிய எஸ்றா என்னும் ஆசாரியனும், ஜனங்களுக்கு விளக்கிக்காட்டின லேவியரும் சகல ஜனங்களையும் நோக்கி: இந்த நாள் உங்கள் தேவனாகிய கர்த்தருக்குப் பரிசுத்தமான நாள்; நீங்கள் துக்கப்படவும் அழவும் வேண்டாம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் எல்லாரும் நியாயப்பிரமாணத்தின் வார்த்தைகளைக் கேட்டபோது, அழுதபடியால் திர்ஷாதா என்னப்பட்ட நெகேமியாவும், வேதபாரகனாகிய எஸ்றா என்னும் ஆசாரியனும், ஜனங்களுக்கு விளக்கிக்காட்டின லேவியரும் சகல ஜனங்களையும் நோக்கி: இந்த நாள் உங்கள் தேவனாகிய கர்த்தருக்குப் பரிசுத்தமான நாள்; நீங்கள் துக்கப்படவும் அழவும் வேண்டாம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் எல்லாரும் நியாயப்பிரமாணத்தின் வார்த்தைகளைக் கேட்டபோது, அழுதபடியால் திர்ஷாதா என்னப்பட்ட நெகேமியாவும், வேதபாரகனாகிய எஸ்றா என்னும் ஆசாரியனும், ஜனங்களுக்கு விளக்கிக்காட்டின லேவியரும் சகல ஜனங்களையும் நோக்கி: இந்த நாள் உங்கள் தேவனாகிய கர்த்தருக்குப் பரிசுத்தமான நாள்; நீங்கள் துக்கப்படவும் அழவும் வேண்டாம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லேவியரும் ஜனங்களையெல்லாம் அமர்த்தி: அழாதிருங்கள், இந்த நாள் பரிசுத்தமான நாள், விசாரப்படவேண்டாம்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லேவியரும் ஜனங்களையெல்லாம் அமர்த்தி: அழாதிருங்கள், இந்த நாள் பரிசுத்தமான நாள், விசாரப்படவேண்டாம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ஜனங்கள் எல்லாரும் தங்களுக்கு அறிவிக்கப்பட்ட வார்த்தைகளை உணர்ந்துகொண்டபடியால், புசித்துக் குடிக்கவும், பங்குகளை அனுப்பவும், மிகுந்த சந்தோஷம் கொண்டாடவும் 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ஜனங்கள் எல்லாரும் தங்களுக்கு அறிவிக்கப்பட்ட வார்த்தைகளை உணர்ந்துகொண்டபடியால், புசித்துக் குடிக்கவும், பங்குகளை அனுப்பவும், மிகுந்த சந்தோஷம் கொண்டாடவும் 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ுநாளில் ஜனத்தின் சகல வம்சத்தலைவரும், ஆசாரியரும், லேவியரும், நியாயப்பிரமாணத்தின் வார்த்தைகளை அறிந்துகொள்ளவேண்டும் என்று வேதபாரகனாகிய எஸ்றாவினிடத்தில் கூடி 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േണ്ടതിന്നു എസ്രാശാസ്ത്രിയുടെ അടുക്കൽ ഒന്നിച്ചുകൂ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ഹോവ മോശെമുഖാന്തരം കല്പിച്ച ന്യായപ്രമാണത്തിൽ: യിസ്രായേൽമക്കൾ ഏഴാം മാസത്തിലെ ഉത്സവ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ാരങ്ങളിൽ പാർക്കേണം എന്നും എഴുതിയിരിക്കുന്നതു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കൂടാരങ്ങൾ ഉണ്ടാക്കേണ്ടതിന്നു നിങ്ങൾ മലയിൽ ചെന്നു ഒലിവുകൊമ്പു, കാട്ടൊലിവുകൊമ്പു, കൊഴുന്തുകൊമ്പ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ഈന്തമടൽ, തഴെച്ച വൃക്ഷങ്ങളുടെ കൊമ്പു എന്നിവ കൊണ്ടുവരുവിൻ എന്നു തങ്ങളുടെ എല്ലാ പട്ടണങ്ങള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ലും അറിയിച്ചു പ്രസിദ്ധപ്പെടുത്തേണമെന്നും എഴുതിയിരിക്കുന്നതായി അവർ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ങ്ങനെ ജനം ചെന്നു ഒരോരുത്തൻ താന്താന്റെ വീട്ടിന്റെ മുകളിലും മുറ്റത്തും ദൈവാലയ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കാരങ്ങളിലും നീർവ്വാതിൽക്കലെ വിശാലസ്ഥലത്തും എഫ്രയീംവാതിൽക്കലെ വിശാലസ്ഥലത്തും കൂടാരങ്ങളുണ്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പ്രവാസത്തിൽ നിന്നു മടങ്ങിവന്നവരുടെ സർവ്വസഭയും കൂടാരങ്ങൾ ഉണ്ടാക്കി കൂടാരങ്ങളിൽ പാർത്തു; നൂ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നായ യോശുവയുടെ കാലംമുതൽ അന്നുവരെ യിസ്രായേൽമക്കൾ അങ്ങനെ ചെയ്യാതിരുന്നതുകൊണ്ടു അന്നു ഏറ്റവും വല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നന്തരം അവർ അവരോടു: നിങ്ങൾ ചെന്നു മൃഷ്ടാന്നഭോജനവും മധുരപാനീയവും കഴിച്ചു തങ്ങൾ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ോഷം ഉ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ആദ്യദിവസം മുതൽ അവസാനദിവസംവരെ അവൻ ദിവസേന ദൈവത്തിന്റെ ന്യായപ്രമാണപുസ്തകം വായിച്ചു കേൾപ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ങ്ങനെ അവർ ഏഴു ദിവസം ഉത്സവം ആചരിച്ചു; എട്ടാം ദിവസം നിയമപ്രകാരം വിശുദ്ധസഭായോഗം കൂടു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ങ്ങനെ യിസ്രായേൽമക്കൾ തങ്ങളുടെ പട്ടണങ്ങളിൽ പാർത്തിരിക്കുമ്പോൾ ഏഴാം മാസത്തിൽ സകലജന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ർവ്വാതിലിന്റെ മുമ്പിലുള്ള വിശാലസ്ഥലത്തു ഒരുമനപ്പെട്ടു വന്നുകൂടി, യഹോവ യിസ്രായേലിന്നു കല്പ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 മോശെയുടെ ന്യായപ്രമാണപുസ്തകം കൊണ്ടുവരുവാൻ എസ്രാശാസ്ത്രിയോ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ഏഴാം മാസം ഒന്നാം തിയ്യതി എസ്രാ പുരോഹിതൻ പുരുഷന്മാരും സ്ത്രീകളും കേട്ടു ഗ്രഹിപ്പാൻ പ്രാപ്തിയ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വരുമായ സഭയുടെ മുമ്പാകെ ന്യായപ്രമാണം കൊണ്ടുവന്ന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ീർവ്വാതിലിന്നെതിരെയുള്ള വിശാലസ്ഥലത്തുവെച്ചു രാവിലെതുടങ്ങി ഉച്ചവരെ പുരുഷന്മാരും സ്ത്രീ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്രഹിപ്പാൻ പ്രാപ്തിയുള്ള എല്ലാവരും കേൾക്കെ ന്യായപ്രമാണ പുസ്തകം വായിച്ചു; സർവ്വജനവും ശ്രദ്ധ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ട്ടംകൂട്ടീട്ടില്ലാത്തവർക്കു പകർച്ച കൊടുത്തയപ്പിൻ; ഈ ദിവസം നമ്മുടെ കർത്താവിന്നു വിശുദ്ധമാ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ഈ ആവശ്യത്തിന്നു ഉണ്ടാക്കിയിരുന്ന ഒരു പ്രസംഗപീഠത്തിൽ എസ്രാശാസ്ത്രി കയറിനിന്നു; അവന്റെ അരി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ലത്തുഭാഗത്തു മത്ഥിത്ഥ്യാവു, ശേമാ, അനായാവു, ഊരീയാവു, ഹിൽക്കീയാവു, മയസേയാവു എന്നിവരും ഇടത്തു ഭാഗ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െദായാവു, മീശായേൽ, മൽക്കീയാവു, ഹാശൂം, ഹശ്ബദ്ദാനാ, സെഖർയ്യാവു, മെശുല്ലാം എന്നിവരും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എസ്രാ സകലജനവും കാൺകെ പുസ്തകം വിടർത്തു; അവൻ സകലജനത്തിന്നും മീതെ ആയിരുന്നു; അതു വിടർത്തപ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മെല്ലാം എഴുന്നേറ്റു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സ്രാ മഹാദൈവമായ യഹോവയെ സ്തുതിച്ചു; ജനമൊക്കെയും കൈ ഉയർത്തി; ആമേൻ, ആമേൻ എന്നു പ്രതിവചനം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ണങ്ങി സാഷ്ടാംഗം വീണു യഹോവയെ നമസ്ക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ജനം താന്താന്റെ നിലയിൽ തന്നേ നിന്നിരിക്കെ യേശുവ, ബാനി, ശേരെബ്യാവു, യാമീൻ, അക്കൂബ്, ശബ്ബെത്ത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ദീയാവു, മയസേയാവു, കെലീതാ, അസർയ്യാവു, യോസാബാദ്, ഹാനാൻ, പെലായാവു, എന്നിവരും ലേവ്യരും ജന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ദുഃഖിക്കരുതു; യഹോവയിങ്കലെ സന്തോഷം നിങ്ങളുടെ ബലം ആകുന്നുവ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്യായപ്രമാണത്തെ പൊരുൾ തിരിച്ചു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ഇങ്ങനെ അവർ ദൈവത്തിന്റെ ന്യായപ്രമാണപുസ്തകം തെളിവായി വായിച്ചുകേൾപ്പിക്കയും വായിച്ചതു ഗ്രഹ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ക്കവണ്ണം അർത്ഥം പറഞ്ഞുകൊടു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ദേശാധിപതിയായ നെഹെമ്യാവും ശാസ്ത്രിയായ എസ്രാപുരോഹിതനും ജനത്തെ ഉപദേശിച്ചു പോന്ന ലേവ്യ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ജനത്തോടും: ഈ ദിവസം നിങ്ങളുടെ ദൈവമായ യഹോവെക്കു വിശുദ്ധമാകുന്നു; നിങ്ങൾ ദുഃഖിക്കരുതു കരകയും അരു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 ജനമെല്ലാം ന്യായപ്രമാണവാക്യങ്ങളെ കേട്ടപ്പോൾ കരഞ്ഞുപോ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്വണ്ണം ലേവ്യരും നിങ്ങൾ മിണ്ടാതിരിപ്പിൻ; ഈ ദിവസം വിശുദ്ധമല്ലോ; നിങ്ങൾ ദുഃഖിക്കരുതു എന്നു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ർവ്വജനത്തെയും സാവധാനപ്പെട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തങ്ങളോടു പറഞ്ഞ വചനം ബോദ്ധ്യമായതുകൊണ്ടു ജനമെല്ലാം പോയി തിന്നുകയും കുടിക്കയും പകർ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യക്കയും അത്യന്തം സന്തോഷി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പിറ്റെന്നാൾ സകലജനത്തിന്റെയും പിതൃഭവനത്തലവന്മാരും പുരോഹിതന്മാരും ലേവ്യരും ന്യായപ്രമാണവാക്യ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2026-08-01T12:29:38Z</dcterms:created>
  <dcterms:modified xsi:type="dcterms:W3CDTF">2026-08-01T12:29:38Z</dcterms:modified>
  <dc:title>நெகேமியா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