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presProps" Target="presProps.xml"/>
  <Relationship Id="rId64" Type="http://schemas.openxmlformats.org/officeDocument/2006/relationships/viewProps" Target="viewProps.xml"/>
  <Relationship Id="rId6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ப்படியிருக்க, தேவன் தம்முடைய ஜனங்களைத் தள்ளிவிட்டாரோ என்று கேட்கிறேன், தள்ளிவிடவில்லையே; நானும் ஆபிரகாமின் சந்ததியிலும் பென்யமீன் கோத்திரத்திலும் பிறந்த இஸ்ரவேல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ப்படியிருக்க, தேவன் தம்முடைய ஜனங்களைத் தள்ளிவிட்டாரோ என்று கேட்கிறேன், தள்ளிவிடவில்லையே; நானும் ஆபிரகாமின் சந்ததியிலும் பென்யமீன் கோத்திரத்திலும் பிறந்த இஸ்ரவேல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ேவன் தாம் முன்னறிந்துகொண்ட தம்முடைய ஜனங்களைத் தள்ளிவிடவில்லை. எலியாவைக்குறித்துச் சொல்லிய இடத்தில், வேதம் சொல்லுகிறதை அறியீர்களா? அவன் தேவனை நோக்கி: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ேவன் தாம் முன்னறிந்துகொண்ட தம்முடைய ஜனங்களைத் தள்ளிவிடவில்லை. எலியாவைக்குறித்துச் சொல்லிய இடத்தில், வேதம் சொல்லுகிறதை அறியீர்களா? அவன் தேவனை நோக்கி: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ாவே, உம்முடைய தீர்க்கதரிசிகளை அவர்கள் கொலைசெய்து, உம்முடைய பலிபீடங்களை இடித்துப்போட்டார்கள்; நான் ஒருவன்மாத்திரம் மீதியாயிருக்கிறேன், என் பிராணனையும் வாங்கத்தேடுகிறார்களே என்று இஸ்ரவேலருக்கு விரோதமாய் விண்ணப்பம்பண்ணினபோது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ாவே, உம்முடைய தீர்க்கதரிசிகளை அவர்கள் கொலைசெய்து, உம்முடைய பலிபீடங்களை இடித்துப்போட்டார்கள்; நான் ஒருவன்மாத்திரம் மீதியாயிருக்கிறேன், என் பிராணனையும் வாங்கத்தேடுகிறார்களே என்று இஸ்ரவேலருக்கு விரோதமாய் விண்ணப்பம்பண்ணினபோது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ுக்கு உண்டான தேவஉத்தரவு என்ன? பாகாலுக்கு முன்பாக முழங்காற்படியிடாத ஏழாயிரம்பேரை எனக்காக மீதியாக வைத்தேன் என்பதே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ுக்கு உண்டான தேவஉத்தரவு என்ன? பாகாலுக்கு முன்பாக முழங்காற்படியிடாத ஏழாயிரம்பேரை எனக்காக மீதியாக வைத்தேன் என்பதே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டிப்போல இக்காலத்திலேயும் கிருபையினாலே உண்டாகும் தெரிந்துகொள்ளுதலின்படி ஒரு பங்கு மீதியாயிருக்கிற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ு கிருபையினாலே உண்டாயிருந்தால் கிரியைகளினாலே உண்டாயிராது; அப்படியல்லவென்றால், கிருபையானது கிருபையல்லவே. அன்றியும் அது கிரியைகளினாலே உண்டாயிருந்தால் அது கிருபையாயிராது; அப்படியல்லவென்றால், கிரியையானது கிரியையல்லவே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ு கிருபையினாலே உண்டாயிருந்தால் கிரியைகளினாலே உண்டாயிராது; அப்படியல்லவென்றால், கிருபையானது கிருபையல்லவே. அன்றியும் அது கிரியைகளினாலே உண்டாயிருந்தால் அது கிருபையாயிராது; அப்படியல்லவென்றால், கிரியையானது கிரியையல்லவே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டியானால் என்ன? இஸ்ரவேலர் தேடுகிறதை அடையாமலிருக்கிறார்கள், தெரிந்துகொள்ளப்பட்டவர்களோ அதை அடைந்திருக்கிறார்கள்; மற்றவர்கள் இன்றையத்தினம்வரைக்கும் கடினப்பட்டிருக்கிற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னநித்திரையின் ஆவியையும், காணாதிருக்கிற கண்களையும், கேளாதிருக்கிற காதுகளையும், தேவன் அவர்களுக்குக் கொடுத்தார் என்று எழுதியிருக்கிறபடியாயிற்ற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னநித்திரையின் ஆவியையும், காணாதிருக்கிற கண்களையும், கேளாதிருக்கிற காதுகளையும், தேவன் அவர்களுக்குக் கொடுத்தார் என்று எழுதியிருக்கிறபடியாயிற்ற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ன்றியும், அவர்களுடைய பந்தி அவர்களுக்குச் சுருக்கும் கண்ணியும் இடறுதற்கான கல்லும் பதிலுக்குப் பதிலளித்தலுமாகக்கடவது;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ாணாதபடிக்கு அவர்களுடைய கண்கள் அந்தகாரப்படக்கடவது; அவர்களுடைய முதுகை எப்போதும் குனியப்பண்ணும் என்று தாவீதும் சொல்லியிருக்கிற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ப்படியிருக்க, விழுந்துபோகும்படிக்கா இடறினார்கள் என்று கேட்கிறேன், அப்படியல்லவே; அவர்களுக்குள்ளே வைராக்கியத்தை எழுப்பத்தக்கதாக அவர்களுடைய தவறுதலினாலே புறஜாதிகளுக்கு இரட்சிப்பு கிடைத்த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ப்படியிருக்க, விழுந்துபோகும்படிக்கா இடறினார்கள் என்று கேட்கிறேன், அப்படியல்லவே; அவர்களுக்குள்ளே வைராக்கியத்தை எழுப்பத்தக்கதாக அவர்களுடைய தவறுதலினாலே புறஜாதிகளுக்கு இரட்சிப்பு கிடைத்த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ுடைய தவறு உலகத்திற்கு ஐசுவரியமும், அவர்களுடைய குறைவு புறஜாதிகளுக்கு ஐசுவரியமுமாயிருக்க, அவர்களுடைய நிறைவு எவ்வளவு அதிகமாய் அப்படியிருக்கு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ுடைய தவறு உலகத்திற்கு ஐசுவரியமும், அவர்களுடைய குறைவு புறஜாதிகளுக்கு ஐசுவரியமுமாயிருக்க, அவர்களுடைய நிறைவு எவ்வளவு அதிகமாய் அப்படியிருக்கு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ுறஜாதியாராகிய உங்களுடனே பேசுகிறேன்; புறஜாதிகளுக்கு நான் அப்போஸ்தலனாயிருக்கிறதினாலே என் இனத்தாருக்குள்ளே நான் வைராக்கியத்தை எழுப்பி, அவர்களில் சிலரை இரட்சிக்கவேண்டுமென்று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ுறஜாதியாராகிய உங்களுடனே பேசுகிறேன்; புறஜாதிகளுக்கு நான் அப்போஸ்தலனாயிருக்கிறதினாலே என் இனத்தாருக்குள்ளே நான் வைராக்கியத்தை எழுப்பி, அவர்களில் சிலரை இரட்சிக்கவேண்டுமென்று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ன் ஊழியத்தை மேன்மைப்படுத்துகிற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ன் ஊழியத்தை மேன்மைப்படுத்துகிறே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ைத் தள்ளிவிடுதல் உலகத்தை ஒப்புரவாக்குதலாயிருக்க, அவர்களை அங்கிகரித்துக்கொள்ளுதல் என்னமாயிராது; மரித்தோரிலிருந்து ஜீவன் உண்டானதுபோலிருக்குமல்லவோ?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ைத் தள்ளிவிடுதல் உலகத்தை ஒப்புரவாக்குதலாயிருக்க, அவர்களை அங்கிகரித்துக்கொள்ளுதல் என்னமாயிராது; மரித்தோரிலிருந்து ஜீவன் உண்டானதுபோலிருக்குமல்லவோ?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மேலும் முதற்பலனாகிய மாவானது பரிசுத்தமாயிருந்தால், பிசைந்தமா முழுவதும் பரிசுத்தமாயிருக்கும்; வேரானது பரிசுத்தமாயிருந்தால், கிளைகளும் பரிசுத்தமாயிருக்கும்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சில கிளைகள் முறித்துப்போடப்பட்டிருக்க, காட்டொலிவமரமாகிய நீ அவைகள் இருந்த இடத்தில் ஒட்டவைக்கப்பட்டு, ஒலிவமரத்தின் வேருக்கும் சாரத்துக்கும் உடன்பங்காளியாயிருந்தாயானால்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சில கிளைகள் முறித்துப்போடப்பட்டிருக்க, காட்டொலிவமரமாகிய நீ அவைகள் இருந்த இடத்தில் ஒட்டவைக்கப்பட்டு, ஒலிவமரத்தின் வேருக்கும் சாரத்துக்கும் உடன்பங்காளியாயிருந்தாயானால்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 அந்தக் கிளைகளுக்கு விரோதமாய்ப் பெருமைபாராட்டாதே; பெருமை பாராட்டுவாயானால், நீ வேரைச் சுமக்காமல், வேர் உன்னைச் சுமக்கிறதென்று நினைத்துக்கொ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 அந்தக் கிளைகளுக்கு விரோதமாய்ப் பெருமைபாராட்டாதே; பெருமை பாராட்டுவாயானால், நீ வேரைச் சுமக்காமல், வேர் உன்னைச் சுமக்கிறதென்று நினைத்துக்கொ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ான் ஒட்டவைக்கப்படுவதற்கு அந்தக் கிளைகள் முறித்துப்போடப்பட்டதென்று சொல்லுகிறாயே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ல்லது, அவிசுவாசத்தினாலே அவைகள் முறித்துப்போடப்பட்டன, நீ விசுவாசத்தினாலே நிற்கிறாய்; மேட்டிமைச் சிந்தையாயிராமல் பயந்திரு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ல்லது, அவிசுவாசத்தினாலே அவைகள் முறித்துப்போடப்பட்டன, நீ விசுவாசத்தினாலே நிற்கிறாய்; மேட்டிமைச் சிந்தையாயிராமல் பயந்திரு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சுபாவக்கிளைகளை தேவன் தப்பவிடாதிருக்க, உன்னையும் தப்பவிடமாட்டார் என்று எச்சரிக்கையாயிரு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ஆகையால், தேவனுடைய தயவையும் கண்டிப்பையும் பார்; விழுந்தவர்களிடத்திலே கண்டிப்பையும், உன்னிடத்திலே தயவையும் காண்பித்தார்; அந்தத் தயவிலே நிலைத்திருப்பாயானால் உனக்குத் தயவுகிடைக்கும்; நிலைத்திராவிட்டால் நீயும் வெட்டுண்டுபோவாய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ஆகையால், தேவனுடைய தயவையும் கண்டிப்பையும் பார்; விழுந்தவர்களிடத்திலே கண்டிப்பையும், உன்னிடத்திலே தயவையும் காண்பித்தார்; அந்தத் தயவிலே நிலைத்திருப்பாயானால் உனக்குத் தயவுகிடைக்கும்; நிலைத்திராவிட்டால் நீயும் வெட்டுண்டுபோவாய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ன்றியும், அவர்கள் அவிசுவாசத்திலே நிலைத்திராதிருந்தால் அவர்களும் ஒட்டவைக்கப்படுவார்கள், அவர்களை மறுபடியும் ஒட்டவைக்கிறதற்கு தேவன் வல்லவராயிருக்கிறாரே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ன்றியும், அவர்கள் அவிசுவாசத்திலே நிலைத்திராதிருந்தால் அவர்களும் ஒட்டவைக்கப்படுவார்கள், அவர்களை மறுபடியும் ஒட்டவைக்கிறதற்கு தேவன் வல்லவராயிருக்கிறாரே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சுபாவத்தின்படி, காட்டொலிவமரத்திலிருந்து நீ வெட்டப்பட்டு, சுபாவத்திற்கு விரோதமாய் நல்ல ஒலிவமரத்திலே ஒட்டவைக்கப்பட்டிருந்தால், சுபாவக்கிளைகளாகிய அவர்கள் தங்கள் சுய ஒலிவமரத்திலே ஒட்டவைக்கப்படுவது அதிக நிச்சயமல்லவா?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சுபாவத்தின்படி, காட்டொலிவமரத்திலிருந்து நீ வெட்டப்பட்டு, சுபாவத்திற்கு விரோதமாய் நல்ல ஒலிவமரத்திலே ஒட்டவைக்கப்பட்டிருந்தால், சுபாவக்கிளைகளாகிய அவர்கள் தங்கள் சுய ஒலிவமரத்திலே ஒட்டவைக்கப்படுவது அதிக நிச்சயமல்லவா?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ேலும், சகோதரரே, நீங்கள் உங்களையே புத்திமான்களென்று எண்ணாதபடிக்கு ஒரு இரகசியத்தை நீங்கள் அறியவேண்டுமென்றிருக்கிறேன்; அதென்னவெனில், புறஜாதியாருடைய நிறைவு உண்டாகும்வரைக்கும் இஸ்ரவேலரிலொரு பங்குக்குக் கடினமான மனதுண்டாயிருக்கும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ேலும், சகோதரரே, நீங்கள் உங்களையே புத்திமான்களென்று எண்ணாதபடிக்கு ஒரு இரகசியத்தை நீங்கள் அறியவேண்டுமென்றிருக்கிறேன்; அதென்னவெனில், புறஜாதியாருடைய நிறைவு உண்டாகும்வரைக்கும் இஸ்ரவேலரிலொரு பங்குக்குக் கடினமான மனதுண்டாயிருக்கும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ேலும், சகோதரரே, நீங்கள் உங்களையே புத்திமான்களென்று எண்ணாதபடிக்கு ஒரு இரகசியத்தை நீங்கள் அறியவேண்டுமென்றிருக்கிறேன்; அதென்னவெனில், புறஜாதியாருடைய நிறைவு உண்டாகும்வரைக்கும் இஸ்ரவேலரிலொரு பங்குக்குக் கடினமான மனதுண்டாயிருக்கும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இந்தப்பிரகாரம் இஸ்ரவேலரெல்லாரும் இரட்சிக்கப்படுவார்கள். மீட்கிறவர் சீயோனிலிருந்து வந்து, அவபக்தியை யாக்கோபை விட்டு விலக்குவார் என்றும்;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இந்தப்பிரகாரம் இஸ்ரவேலரெல்லாரும் இரட்சிக்கப்படுவார்கள். மீட்கிறவர் சீயோனிலிருந்து வந்து, அவபக்தியை யாக்கோபை விட்டு விலக்குவார் என்றும்;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ான் அவர்களுடைய பாவங்களை நீக்கும்போது, இதுவே நான் அவர்களுடனே செய்யும் உடன்படிக்கை என்றும் எழுதியிருக்கிறது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சுவிசேஷத்தைக்குறித்து அவர்கள் உங்கள்நிமித்தம் பகைஞராயிருக்கிறார்கள்; தெரிந்துகொள்ளுதலைக்குறித்து அவர்கள் பிதாக்களினிமித்தம் அன்புகூரப்பட்டவர்களாயிருக்கிறா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சுவிசேஷத்தைக்குறித்து அவர்கள் உங்கள்நிமித்தம் பகைஞராயிருக்கிறார்கள்; தெரிந்துகொள்ளுதலைக்குறித்து அவர்கள் பிதாக்களினிமித்தம் அன்புகூரப்பட்டவர்களாயிருக்கிறா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தேவனுடைய கிருபைவரங்களும், அவர்களை அழைத்த அழைப்பும் மாறாதவைகளே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ஆதலால், நீங்கள் முற்காலத்திலே தேவனுக்குக் கீழ்ப்படியாதிருந்து, இப்பொழுது அவர்களுடைய கீழ்ப்படியாமையினாலே இரக்கம்பெற்றிருக்கிறதுபோல,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ஆதலால், நீங்கள் முற்காலத்திலே தேவனுக்குக் கீழ்ப்படியாதிருந்து, இப்பொழுது அவர்களுடைய கீழ்ப்படியாமையினாலே இரக்கம்பெற்றிருக்கிறதுபோல,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வர்களும் இப்பொழுது கீழ்ப்படியாமலிருந்தும், பின்பு உங்களுக்குக்கிடைத்த இரக்கத்தினாலே இரக்கம் பெறுவார்க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எல்லார்மேலும் இரக்கமாயிருக்கத்தக்கதாக, தேவன் எல்லாரையும் கீழ்ப்படியாமைக்குள்ளே அடைத்துப்போட்டார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ஆ! தேவனுடைய ஐசுவரியம், ஞானம், அறிவு என்பவைகளின் ஆழம் எவ்வளவாயிருக்கிறது! அவருடைய நியாயத்தீர்ப்புகள் அளவிடப்படாதவைகள், அவருடைய வழிகள் ஆராயப்படாதவைகள்!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ஆ! தேவனுடைய ஐசுவரியம், ஞானம், அறிவு என்பவைகளின் ஆழம் எவ்வளவாயிருக்கிறது! அவருடைய நியாயத்தீர்ப்புகள் அளவிடப்படாதவைகள், அவருடைய வழிகள் ஆராயப்படாதவைகள்!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கர்த்தருடைய சிந்தையை அறிந்தவன் யார்? அவருக்கு ஆலோசனைக்காரனாயிருந்தவன் யார்?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தனக்குப் பதில் கிடைக்கும்படிக்கு முந்தி அவருக்கு ஒன்றைக் கொடுத்தவன் யார்?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சகலமும் அவராலும் அவர் மூலமாயும் அவருக்காகவும் இருக்கிறது; அவருக்கே என்றென்றைக்கும் மகிமையுண்டாவதாக. ஆமெ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972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ಹಾಗಾದರೆ--ದೇವರು ತನ್ನ ಪ್ರಜೆಯನ್ನು ತಳ್ಳಿಬಿಟ್ಟದ್ದುಂಟೇ ಎಂದು ನಾನು ಕೇಳುತ್ತೇನೆ. ಹಾಗೆ ಎಂದಿಗೂ ಹೇಳಬಾರ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ಾಕಂದರೆ ನಾನು ಸಹ ಇಸ್ರಾಯೇಲ್ಯನು. ಅಬ್ರ ಹಾಮನ ಸಂತತಿಯವನು, ಬೆನ್ಯಾವಿಾನನ ಗೋತ್ರ ದವನು ಆಗಿದ್ದೇನಲ್ಲ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ದೇವರು ಮುಂದಾಗಿ ಅರಿತುಕೊಂಡಿದ್ದ ತನ್ನ ಜನರನ್ನು ತಳ್ಳಿಹಾಕಲಿಲ್ಲ. ಎಲೀಯನ ವಿಷಯವಾಗಿಯಾದರೋ ಅವನು ಇಸ್ರಾಯೇಲ್ಯರ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ರೋಧವಾಗಿ ದೇವರಿಗೆ ವಿಜ್ಞಾಪನೆ ಮಾಡುತ್ತಾ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ಕರ್ತನೇ, ಅವರು ನಿನ್ನ ಪ್ರವಾದಿಗಳನ್ನು ಕೊಂದು ನಿನ್ನ ಯಜ್ಞವೇದಿಗಳನ್ನು ಕೆಡವಿಹಾಕಿದ್ದಾರೆ; ಆದರೆ ನಾನೊಬ್ಬನ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ಉಳಿದಿದ್ದೇನೆ; ಅವರು ನನ್ನ ಪ್ರಾಣವನ್ನು ತೆಗೆಯಲು ಹುಡುಕುತ್ತಿದ್ದಾರೆ ಎಂದು ಬರಹವು ಹೇಳಿದ್ದು ನಿಮಗೆ ಗೊತ್ತಿಲ್ಲವ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ಆದರೆ ದೇವರು ಅವನಿಗೆ ಕೊಟ್ಟ ಉತ್ತರವೇನಂದರೆ--ಬಾಳನ ವಿಗ್ರಹಕ್ಕೆ ಮೊಣಕಾಲೂರದ ಏಳುಸಾವಿರ ಜನರನ್ನು ನಾನು ನನಗೋಸ್ಕ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ಉಳಿಸಿಕೊಂಡಿದ್ದೇನೆ ಎಂಬ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ಅದರಂತೆ ಈಗಿನ ಕಾಲದಲ್ಲಿ ಕೃಪೆಯ ಆಯ್ಕೆಯ ಪ್ರಕಾರ ಒಂದಂಶವು ಉಳಿದಿ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ಕೃಪೆಯಿಂದಾಗಿದ್ದರೆ ಇನ್ನೆಂದಿಗೂ ಕ್ರಿಯೆಗಳಿಂದಲ್ಲ; ಇಲ್ಲವಾದರೆ ಕೃಪೆಯು ಇನ್ನೆಂದಿಗೂ ಕೃಪೆಯೇ ಅ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್ರಿಯೆಗಳಿಂದಾಗಿದ್ದರೆ ಇನ್ನೆಂದಿಗೂ ಕೃಪೆಯಲ್ಲ; ಇಲ್ಲವಾದರೆ ಕ್ರಿಯೆಯು ಇನ್ನೆಂದಿಗೂ ಕ್ರಿಯೆಯ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ಹಾಗಾದರೇನು? ಇಸ್ರಾ ಯೇಲ್ಯರು ತಾವು ಹುಡುಕಿದ್ದನ್ನು ಹೊಂದಿಕೊಳ್ಳಲಿಲ್ಲ; ಆದರೆ ಆಯ್ಕೆಯಾದವರು ಅದನ್ನು ಹೊಂದಿಕೊಂಡ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(ಬರೆದಿರುವಂತೆ ದೇವರು ಅವರಿಗೆ ತೂಕಡಿಕೆಯ ಆತ್ಮವನ್ನೂ ಕಾಣದ ಕಣ್ಣುಗಳನ್ನೂ ಕೇಳದ ಕಿವಿಗಳನ್ನೂ ಕೊಟ್ಟಿದ್ದಾನೆ)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ಉಳಿದವರು ಈ ದಿನದ ವರೆಗೂ ಕುರುಡರಾಗಿದ್ದ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ಇದಲ್ಲದೆ ದಾವೀದನು--ಅವರ ಊಟವು ಅವರಿಗೆ ಉರ್ಲೂ ಬೋನೂ ಅಭ್ಯಂತರವೂ ಪ್ರತಿಫಲವೂ ಆಗ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ನೋಡದಂತೆ ಅವರ ಕಣ್ಣು ಗಳು ಮೊಬ್ಬಾಗಲಿ; ಅವರ ಬೆನ್ನು ಯಾವಾಗಲೂ ಬೊಗ್ಗಿಕೊಂಡಿರಲಿ ಎಂದು ಅನ್ನ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ಹಾಗಾದರೆ--ಅವರು ಬಿದ್ದುಹೋಗುವಂತೆ ಎಡವಿದರೆಂದು ನಾನು ಹೇಳಬೇಕೋ? ಹಾಗೆ ಎಂದಿಗೂ ಆಗಬಾರದು; ಆದರೆ ಅವರಲ್ಲಿ ಹುರುಡ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ುಟ್ಟಿಸುವದಕ್ಕಾಗಿ ಅವರ ಬೀಳುವಿಕೆಯ ಮೂಲಕವೇ ಅನ್ಯಜನರಿಗೆ ರಕ್ಷಣೆಯುಂಟಾಯ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ಅವರ ಬೀಳುವಿಕೆಯು ಲೋಕದ ಐಶ್ವರ್ಯಕ್ಕೂ ಅವರ ಕುಂದುವಿಕೆಯು ಅನ್ಯಜನಗಳ ಸಂಪತ್ತಿಗೂ ಆಗಿರು ವದಾದರೆ ಅವರ ಸಮೃದ್ಧಿಯ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ನ್ನೂ ಎಷ್ಟೋ ಹೆಚ್ಚಾಗಿರುವದಲ್ಲವ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ಅನ್ಯಜನರಾದ ನಿಮ್ಮೊಂದಿಗೆ ನಾನು ಮಾತನಾಡು ತ್ತೇನೆ. ನಾನು ಅನ್ಯಜನಗಳಿಗೆ ಅಪೊಸ್ತಲನಾಗಿ ರುವದರಿಂದ ನ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ಉದ್ಯೋಗವನ್ನು ಗಣನೆಗೆ ತರ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ಹೀಗೆ ಯಾವ ವಿಧದಲ್ಲಿಯಾದರೂ ನನ್ನ ಸ್ವಜನರಲ್ಲಿ ಹುರುಡನ್ನು ಹುಟ್ಟಿಸಿ ಅವರಲ್ಲಿ ಕೆಲವರು ರಕ್ಷಣೆ ಹೊಂದುವಂತ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ಡೇ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ಅವರನ್ನು ತಳ್ಳುವದರಿಂದ ಲೋಕವು ಸಮಾಧಾನವಾಗು ವದಾದರೆ ಅವರನ್ನು ಸೇರಿಸಿಕೊಳ್ಳುವದರಿಂದ ಏನಾಗುವದು? ಸತ್ತವ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ೀವಿತರಾಗಿ ಎದ್ದು ಬಂದಂತಾಗುವದಿಲ್ಲವ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ಪ್ರಥಮ ಫಲವು ಪವಿತ್ರವಾಗಿದ್ದರೆ ಕಣಕವೂ ಪವಿತ್ರವಾಗಿದೆ ಮತ್ತು ಬೇರು ಪವಿತ್ರವಾಗಿದ್ದರೆ ಕೊಂಬೆಗಳೂ ಪವಿತ್ರವಾಗಿ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ಆದರೆ ಕೆಲವು ಕೊಂಬೆಗಳು ಮುರಿದು ಹಾಕಲ್ಪಟ್ಟ ದ್ದರಿಂದ ಕಾಡೆಣ್ಣೇ ಮರದಂತಿರುವ ನೀನು ಅವುಗಳ ತಾವಿನ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ಸಿಕಟ್ಟಿಸಿಕೊಂಡವನಾಗಿ ಊರೆಣ್ಣೇ ಮರದ ರಸವತ್ತಾದ ಬೇರಿನಲ್ಲಿ ಪಾಲು ಹೊಂದಿದವನಾಗಿದ್ದ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ಆದರೂ ಆ ಕೊಂಬೆಗಳಿಗೆ ಮೇಲಾಗಿ ನಿನ್ನನ್ನು ಹೆಚ್ಚಿಸಿಕೊಳ್ಳಬೇಡ; ಹೆಚ್ಚಿಸಿಕೊಂಡರೂ ಆ ಬೇರಿಗೆ ನೀನು ಆಧಾರವಲ್ಲ, ಅ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ನಗೆ ಆಧಾರವಾಗಿದೆಯಷ್ಟ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ಈ ಮಾತಿಗೆ--ನಾನು ಕಸಿಕಟ್ಟಿಸಿ ಕೊಳ್ಳುವಂತೆ ಕೊಂಬೆಗಳು ಮುರಿದು ಹಾಕಲ್ಪಟ್ಟವಲ್ಲಾ ಎಂದು ನೀನು ಹೇಳುವ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ಒಳ್ಳೆಯದು, ಅವರು ನಂಬದೆ ಹೋದದರಿಂದ ಮುರಿದುಹಾಕಲ್ಪಟ್ಟರು, ನೀನು ನಿಂತಿರುವದು ನಂಬಿಕೆಯಿಂದಲೇ, ಗರ್ವ ಪಡಬೇಡ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ಭಯದಿಂದಿರ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ದೇವರು ಹುಟ್ಟು ಕೊಂಬೆಗಳನ್ನು ಉಳಿಸದೆಯಿದ್ದ ಮೇಲೆ ನಿನ್ನನ್ನೂ ಉಳಿಸು 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ಆದದರಿಂದ ದೇವರ ದಯೆಯನ್ನೂ ಕಾಠಿಣ್ಯ ವನ್ನೂ ನೋಡು; ಬಿದ್ದವರ ಕಡೆಗೆ ಕಾಠಿಣ್ಯ; ನೀನು ದೇವರ ದಯೆಯ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ಶ್ರಯಿಸಿಕೊಂಡೇ ಇದ್ದರೆ ನಿನ್ನ ಕಡೆಗೆ ಆತನ ದಯೆ; ಇಲ್ಲವಾದರೆ ನೀನೂ ಕಡಿದು ಹಾಕಲ್ಪಡುವ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ಅವರು ಕೂಡ ಇನ್ನು ಅಪ ನಂಬಿಕೆಯಲ್ಲಿ ನಿಲ್ಲದ ಪಕ್ಷಕ್ಕೆ ಕಸಿಕಟ್ಟಲ್ಪಡುವರು; ಯಾಕಂದರೆ ದೇವರು ಅವರನ್ನು ತಿರಿ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ೇವರು ಕಸಿಕಟ್ಟುವದಕ್ಕೆ ಸಮರ್ಥನಾಗ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ಹುಟ್ಟು ಕಾಡು ಮರದಿಂದ ಕಡಿದು ತೆಗೆಯಲ್ಪಟ್ಟಿರುವ ನೀನು ನಿನಗೆ ಸಂಬಂಧಪಡದ ಊರುಮರದಲ್ಲಿ ಕಸಿಕಟ್ಟಿಸಿಕೊಂಡವ ನಾದ ಮೇಲ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ದರಲ್ಲಿ ಹುಟ್ಟಿದ ಕೊಂಬೆಗಳಾಗಿರುವ ಅವರು ಸ್ವಂತ ಮರದಲ್ಲಿ ಕಸಿಕಟ್ಟಲ್ಪಡುವದು ಎಷ್ಟೋ ಸಹಜವಾಗಿದೆಯಲ್ಲವ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ಸಹೋದರರೇ, ನಿಮ್ಮನ್ನು ನೀವೇ ಬುದ್ಧಿವಂತ ರೆಂಬದಾಗಿ ಎಣಿಸಿಕೊಳ್ಳದಂತೆ ಗುಪ್ತವಾಗಿದ್ದ ಒಂದು ಸಂಗತಿ ನಿಮ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ಿಳಿದಿರಬೇಕೆಂದು ಅಪೇಕ್ಷಿಸುತ್ತೇನೆ. ಅದೇನಂದರೆ, ಇಸ್ರಾಯೇಲ್ಯರಲ್ಲಿ ಒಂದು ಪಾಲು ಜನರಿಗೆ ಉಂಟಾದ ಕುರುಡುತನವ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1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ನ್ಯಜನಗಳು ಸಂಪೂರ್ಣವಾಗಿ ದೇವರ ರಾಜ್ಯದಲ್ಲಿ ಸೇರುವ ತನ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1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ಹೀಗೆ ಇಸ್ರಾಯೇಲ್‌ ಜನರೆಲ್ಲಾ ರಕ್ಷಣೆಹೊಂದುವರು. ಇದಕ್ಕೆ ಆಧಾರವಾಗಿ--ಬಿಡಿಸು ವಾತನು ಚೀಯೋನಿನೊಳಗಿಂದ ಹೊರಟುಬ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1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ಾಕೋಬಿನಲ್ಲಿರುವ ಭಕ್ತಿಹೀನತೆಯನ್ನು ನಿವಾರಣೆ ಮಾಡ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1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ನಾನು ಅವರ ಪಾಪಗಳನ್ನು ತೆಗೆದು ಹಾಕುವದು ಅವರ ಸಂಗಡ ಮಾಡಿಕೊಂಡ ನನ್ನ ಒಡಂಬಡಿಕೆಯಾಗಿದೆ ಎಂಬ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1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ಸುವಾರ್ತೆಯ ವಿಷಯದಲ್ಲಿ ಅವರು ನಿಮ್ಮ ನಿಮಿತ್ತವಾಗಿ ವೈರಿಗಳಾ ಗಿದ್ದಾರೆ; ಆದರೆ ಆಯ್ಕೆಯ ವಿಷಯದಲ್ಲಿ ಅವರು ಪಿತೃಗ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1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ಮಿತ್ತವಾಗಿ ಪ್ರಿಯರಾಗಿದ್ದ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1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ದೇವರ ದಾನಗಳೂ ಕರೆಯುವಿಕೆಯೂ ಪಶ್ಚಾತ್ತಾಪವಿಲ್ಲದವು ಗಳಾಗಿ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1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ಕಳೆದುಹೋದ ಕಾಲಗಳಲ್ಲಿ ನೀವು ದೇವರನ್ನು ನಂಬದೆ ಇದ್ದೀರಿ; ಆದಾಗ್ಯೂ ಅವರ ಅಪನಂಬಿಕೆಯ ಮೂಲಕ ನೀವು ಈಗ ಹೇಗೆ ಕರುಣ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1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ನ್ನು ಹೊಂದಿದ್ದೀರ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1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ಹಾಗೆಯೇ ನೀವು ಹೊಂದಿದ ಕರುಣೆಯ ಮೂಲಕ ಇವರೂ (ಮುಂದೆ) ಕರುಣೆಯನ್ನು ಹೊಂದುವಂತೆ ಈಗ ನಂಬದವ ರಾಗಿದ್ದ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1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ಆದರೆ ದೇವರು ಮನುಷ್ಯರೆಲ್ಲರ ಮೇಲೆ ಕರುಣೆ ತೋರಿಸಬೇಕೆಂದು ಅವರೆಲ್ಲರನ್ನೂ ಅಪನಂಬಿಕೆ ಯಲ್ಲಿ ಮುಚ್ಚಿಹಾಕ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1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ಹಾ, ದೇವರ ಜ್ಞಾನದ ಮತ್ತು ತಿಳುವಳಿಕೆಯ ಐಶ್ವರ್ಯವು ಎಷ್ಟೋ ಅಗಾಧ ವಾಗಿದೆ! ಆತನ ತೀರ್ಪುಗಳು ಪರಿಶೋಧನೆಗೂ ಆತ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1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ರ್ಗಗಳು ಕಂಡು ಹಿಡಿಯುವದಕ್ಕೂ ಅಸಾಧ್ಯ ವಾಗಿವೆ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1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ಕರ್ತನ ಮನಸ್ಸನ್ನು ತಿಳಿದುಕೊಂಡವನು ಯಾರು? ಇಲ್ಲವೆ ಆತನಿಗೆ ಆಲೋಚನೆ ಹೇಳಿದವನು ಯಾರ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1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ಇಲ್ಲವೆ ಮೊದಲು ಆತನಿಗೆ ಕೊಟ್ಟು ಪ್ರತಿಫಲವನ್ನು ತೆಗೆದುಕೊಳ್ಳುವವನು ಯಾರ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1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ಸಮಸ್ತವು ಆತನಿಂದಲೂ ಆತನ ಮುಖಾಂತರವೂ ಆತನಿಗಾಗಿಯೂ ಇರುತ್ತದೆ; ಆತನಿಗೆ ಸದಾಕಾಲವೂ ಮಹಿಮೆಯಾಗಲಿ. ಆಮೆನ್‌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6">
  <a:themeElements>
    <a:clrScheme name="Theme7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2026-10-20T02:30:51Z</dcterms:created>
  <dcterms:modified xsi:type="dcterms:W3CDTF">2026-10-20T02:30:51Z</dcterms:modified>
  <dc:title>ರೋಮಾಪುರದವರಿಗೆ : 11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