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fought against Israel: and the men of Israel fled from before the Philistines, and fell down slain in mount Gilbo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fought against Israel: and the men of Israel fled from before the Philistines, and fell down slain in mount Gilbo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followed hard upon Saul and upon his sons; and the Philistines slew Jonathan, and Abinadab, and Melchishua, Saul's s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followed hard upon Saul and upon his sons; and the Philistines slew Jonathan, and Abinadab, and Melchishua, Saul's so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battle went sore against Saul, and the archers hit him; and he was sore wounded of the arch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battle went sore against Saul, and the archers hit him; and he was sore wounded of the arc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unto his armour bearer, Draw your sword, and thrust me through therewith; lest these uncircumcised come and thrust me through, and abuse me. But his armour bearer would not; for he was sore afraid. Therefore Saul took a sword, and fell upon i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unto his armour bearer, Draw your sword, and thrust me through therewith; lest these uncircumcised come and thrust me through, and abuse me. But his armour bearer would not; for he was sore afraid. Therefore Saul took a sword, and fell upon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unto his armour bearer, Draw your sword, and thrust me through therewith; lest these uncircumcised come and thrust me through, and abuse me. But his armour bearer would not; for he was sore afraid. Therefore Saul took a sword, and fell upon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Saul unto his armour bearer, Draw your sword, and thrust me through therewith; lest these uncircumcised come and thrust me through, and abuse me. But his armour bearer would not; for he was sore afraid. Therefore Saul took a sword, and fell upon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is armour bearer saw that Saul was dead, he fell likewise upon his sword, and died with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is armour bearer saw that Saul was dead, he fell likewise upon his sword, and died with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Saul died, and his three sons, and his armour bearer, and all his men, that same day toge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Saul died, and his three sons, and his armour bearer, and all his men, that same day toge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on the next day, when the Philistines came to strip the slain, that they found Saul and his three sons fallen in mount Gilbo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on the next day, when the Philistines came to strip the slain, that they found Saul and his three sons fallen in mount Gilbo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ut off his head, and stripped off his armour, and sent into the land of the Philistines round about, to publish it in the house of their idols, and among the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ut off his head, and stripped off his armour, and sent into the land of the Philistines round about, to publish it in the house of their idols, and among the peop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cut off his head, and stripped off his armour, and sent into the land of the Philistines round about, to publish it in the house of their idols, and among the peop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put his armour in the house of Ashtaroth: and they fastened his body to the wall of Bethsha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put his armour in the house of Ashtaroth: and they fastened his body to the wall of Bethsh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inhabitants of Jabeshgilead heard of that which the Philistines had done to S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e valiant men arose, and went all night, and took the body of Saul and the bodies of his sons from the wall of Bethshan, and came to Jabesh, and burnt them t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e valiant men arose, and went all night, and took the body of Saul and the bodies of his sons from the wall of Bethshan, and came to Jabesh, and burnt them t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e valiant men arose, and went all night, and took the body of Saul and the bodies of his sons from the wall of Bethshan, and came to Jabesh, and burnt them th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took their bones, and buried them under a tree at Jabesh, and fasted seven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took their bones, and buried them under a tree at Jabesh, and fasted seven da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இஸ்ரவேலரோடே யுத்தம் பண்ணினார்கள்; இஸ்ரவேலர் பெலிஸ்தருக்கு முன்பாக முறிந்தோடி, கில்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லே வெட்டுண்டு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லிஸ்தர் சவுலையும் அவன் குமாரரையும் நெருங்கித் தொடர்ந்து, சவுலின் குமாரராகிய யோனத்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தாபையும் மல்கிசூகாவையும் 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வுலுக்கு விரோதமாய் யுத்தம் பலத்தது; வில்வீரர் அவனைக் கண்டு நெருங்கினார்கள்; அப்பொழுது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ரரால் மிகவும் கா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ன் ஆயுததாரியை நோக்கி: அந்த விருத்தசேதனம் இல்லாதவர்கள் வந்து, என்னைக் குத்திப்போட்டு,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மானப்படுத்தாதபடிக்கு, நீ உன் பட்டயத்தை உருவி, என்னைக் குத்திப்போடு என்றான்; அவனுடைய ஆயு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பயப்பட்டதினால், அப்படிச் செய்யமாட்டேன் என்றான்; அப்பொழுது சவுல் பட்டயத்தை நட்டு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ல் செத்துப்போனதை அவன் ஆயுததாரி கண்டபோது, அவனும் தன் பட்டயத்தின்மேல் விழுந்து, அவனோடேகூ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அன்றையதினம் சவுலும், அவன் மூன்று குமாரரும், அவன் ஆயுததாரியும், அவனுடைய எல்லா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க்கச் செ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ர் முறிந்தோடினார்கள் என்றும், சவுலும் அவன் குமாரரும் செத்துப்போனா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கு இப்பாலும் யோர்தானுக்கு இப்பாலும் இருந்த இஸ்ரவேலர் கண்டபோது, அவர்கள்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ஓடிப்போனார்கள்; அப்பொழுது பெலிஸ்தர் வந்து, அவை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ட்டுண்டவர்களை உரிந்துகொள்ள, பெலிஸ்தர் மறுநாள் வந்தபோது, அவர்கள், சவுலும் அவன் மூன்று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போவா மலையிலே விழுந்துகிட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தலையை வெட்டி, அவன் ஆயுதங்களை எடுத்துக்கொண்டு, தங்கள் விக்கிரகங்களின் கோவி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ம் செய்தியைப் பிரசித்தப்படுத்தும்படி, அவைகளைப் பெலிஸ்தர் தேசத்தி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ஆயுதங்களை அஸ்தரோத் தேவனுடைய கோவிலிலே வைத்து, அவன் உடலைப் பெத்சானின் அலங்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லிஸ்தர் சவுலுக்குச் செய்ததைக் கீலேயாத்தேசத்து யாபேஸ் பட்டணத்தார்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லே பலசாலிகள் எல்லாரும் எழுந்து இராமுழுதும் நடந்து போய், பெத்சானின் அலங்க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ன் உடலையும் அவன் குமாரரின் உடல்களையும் எடுத்து, யாபேசுக்குக் கொண்டுவந்து, அவை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டைய எலும்புகளை எடுத்து, யாபேசிலிருக்கிற தோப்பிலே அடக்கம்பண்ணி, ஏழுநாள் உபவா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1]]></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2026-09-17T23:56:33Z</dcterms:created>
  <dcterms:modified xsi:type="dcterms:W3CDTF">2026-09-17T23:56:33Z</dcterms:modified>
  <dc:title>1 சாமுவேல்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