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ుద్రతీరముననున్న అడవిదేశమును గూర్చిన దేవోక్తి దక్షిణదిక్కున సుడిగాలి విసరునట్లు అరణ్య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ీకరదేశమునుండి అది 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ఠినమైనవాటిని చూపుచున్న దర్శనము నాకు అను గ్రహింపబడియున్నది. మోసముచేయువారు మోసము చ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ువారు దోచుకొందురు ఏలామూ, బయలుదేరుము మాద్యా, ముట్టడివేయుము వారి నిట్టూర్ప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్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వున నా నడుము బహు నొప్పిగా నున్నది ప్రసవించు స్త్రీ వేదనవంటి వేదన నన్ను పట్టి యున్నది బాధ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ినలేకుండ నున్నాను విభ్రాంతిచేత నేను చూడలేకుండ న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గుండె తటతట కొట్టుకొనుచున్నది మహా భయము నన్ను కలవరపరచుచున్నది నా కిష్టమైన సంధ్యవేళ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ీక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భోజనపు బల్లను సిద్ధముచేయుదురు తివాసీలు పరతురు అన్నపానములు పుచ్చుకొందురు. అధిపతులారా,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డెములకు చమురు రాయుడి; ప్రభువు నా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వెళ్లి కావలివాని నియమింపుము అతడు తనకు కనబడుదానిని తెలియజ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తజతలుగా వచ్చు రౌతులును వరుసలుగా వచ్చు గాడిదలును వరుసలుగావచ్చు ఒంటెలును అతనికి కనబడగా అతడు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గ్రత్తగా చెవి యొగ్గి నిదానించి చ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ింహము గర్జించునట్టు కేకలు వేసి నా యేలినవాడా, పగటివేళ నేను నిత్యమును కావలి బురుజ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చున్నాను రాత్రి అంతయు కావలి కాయ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దిగో జతజతలుగా రౌతుల దండు వచ్చుచున్నది అని చెప్పెను.బబులోను కూలెను కూలెనుదాని దేవ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న్నిటిని ఆయన నేలనుపడవేసియున్నాడుముక్కముక్కలుగా విరుగగొట్టియున్నాడు అనిచెప్ప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నూర్చిన నా ధాన్యమా, నా కళ్లములో నూర్చ బడినవాడా, ఇశ్రాయేలు దేవుడును సైన్యములకధిపతియు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వలన నేను వినిన సంగతి నీకు తెలియజెప్ప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ూమానుగూర్చిన దేవోక్తి కావలివాడా, రాత్రి యెంత వేళైనది? కావలివాడా, రాత్రి యెంత వేళైనది? అని య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యీరులోనుండి కేకలు వేసి నన్ను అడుగ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లివాడు ఉదయమునగును రాత్రియునగును మీరు విచారింపగోరినయెడల విచారించుడి మరల రండి అ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రేబియాను గూర్చిన దేవోక్తి దెదానీయులైన సార్థవాహులారా, సాయంకాలమున మీరు అరబి యెడారిలో దిగ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ేమాదేశనివాసులారా, దప్పిగొన్నవారికి నీళ్లు తెండి పారిపోవుచున్నవారికి ఎదురుగా ఆహారమ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ఖడ్గ భయముచేతను దూసిన ఖడ్గ భయము చేతను ఎక్కు పెట్టబడిన ధనుస్సుల భయముచేతను క్రూరయుద్ధ భయము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పారిపోవు 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ు నాకీలాగు సెలవిచ్చియున్నాడుకూలి వారు ఎంచునట్లుగా ఒక యేడాదిలోగానే కేదారు ప్రభావ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ేదారీయుల బలాఢ్యుల విలుకాండ్లలో శేషించు వారు కొద్దివారగుదురు. ఈలాగు జరుగునని ఇశ్రాయేలు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2026-10-20T01:25:10Z</dcterms:created>
  <dcterms:modified xsi:type="dcterms:W3CDTF">2026-10-20T01:25:10Z</dcterms:modified>
  <dc:title>యెషయా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