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the LORD, O my so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ile I live will I praise the LORD: I will sing praises unto my God while I have any being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ut not your trust in princes, nor in the son of man, in whom there is no help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is breath goes forth, he returns to his earth; in that very day his thoughts peris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ppy is he that has the God of Jacob for his help, whose hope is in the LORD his God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ppy is he that has the God of Jacob for his help, whose hope is in the LORD his God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made heaven, and earth, the sea, and all that therein is: which keeps truth for ever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ich made heaven, and earth, the sea, and all that therein is: which keeps truth for ever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executes judgment for the oppressed: which gives food to the hungry. The LORD looses the prisoner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ich executes judgment for the oppressed: which gives food to the hungry. The LORD looses the prisoners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opens the eyes of the blind: the LORD raises them that are bowed down: the LORD loves the righteous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opens the eyes of the blind: the LORD raises them that are bowed down: the LORD loves the righteou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perserves the strangers; he relieves the fatherless and widow: but the way of the wicked he turns upside dow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perserves the strangers; he relieves the fatherless and widow: but the way of the wicked he turns upside dow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shall reign for ever, even your God, O Zion, unto all generations. Praise all of you the LOR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shall reign for ever, even your God, O Zion, unto all generations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 என் ஆத்துமாவே கர்த்தரைத் துத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யிரோடிருக்குமட்டும் கர்த்தரைத் துதிப்பேன்; நான் உள்ளளவும் என் தேவனைக் கீர்த்தனம் 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புக்களையும், இரட்சிக்கத்திராணியில்லாத மனுபுத்திரையும் நம்பாதே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ஆவி பிரியும், அவன் தன் மண்ணுக்குத் திரும்புவான், அந்நாளிலே அவன் யோசனைகள் அழி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உண்மையைக் காக்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ுண்டவர்களைக் கர்த்தர் விடுதலைய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்களைக் கர்த்தர் சிநேக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ரின் வழியையோ கவிழ்த்துப்போ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சதாகாலங்களிலும் அரசாளுகிறார்; சீயோனே, உன் தேவன் தலைமுறை தலைமுறைய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ரிகம்பண்ணுகிறார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2026-11-02T20:55:06Z</dcterms:created>
  <dcterms:modified xsi:type="dcterms:W3CDTF">2026-11-02T20:55:06Z</dcterms:modified>
  <dc:title>சங்கீதம் : 146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