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ாகிய கர்த்தாவே, உம்மை நம்பியிருக்கிறேன்; என்னைத் துன்பப்படுத்துகிறவர்கள் எல்லாருக்கும் என்னை விலக்கி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ுரு சிங்கம்போல் என் ஆத்துமாவைப் பிடித்துக்கொண்டுபோய், விடுவிக்கிறவன் இல்லாமையால். அதைப் பீறாதபடிக்கு என்னைத் தப்புவி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த்துரு சிங்கம்போல் என் ஆத்துமாவைப் பிடித்துக்கொண்டுபோய், விடுவிக்கிறவன் இல்லாமையால். அதைப் பீறாதபடிக்கு என்னைத் தப்புவிய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தேவனாகிய கர்த்தாவே, நான் இதைச் செய்ததும், என் கைகளில் நியாயக்கேடிருக்கிற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ோடே சமாதானமாயிருந்தவனுக்கு நான் தீமைசெய்ததும், காரணமில்லாமல் எனக்குச் சத்துருவானவனை நான் கொள்ளையிட்டதும் உண்டானால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கைஞன் என் ஆத்துமாவைத் தொடர்ந்துபிடித்து, என் பிராணனைத் தரையிலே தள்ளி மிதித்து, என் மகிமையைத் தூளிலே தாழ்த்தக்கடவன்.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நீர் உம்முடைய கோபத்தில் எழுந்திருந்து, என் சத்துருக்களுடைய மூர்க்கங்களினிமித்தம் உம்மை உயர்த்தி, எனக்காக விழித்துக்கொள்ளும்; நியாயத்தீர்ப்பை நியமித்திருக்கிறீர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க்கூட்டம் உம்மைச் சூழ்ந்துகொள்ளும்; அவர்களுக்காகத் திரும்பவும் உன்னதத்திற்கு எழுந்தருள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ஜனங்களுக்கு நியாயஞ்செய்வார்; கர்த்தாவே, என் நீதியின்படியும் என்னிலுள்ள உண்மையின்படியும் எனக்கு நியாயஞ்செய்ய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னுடைய பொல்லாங்கை ஒழியப்பண்ணும்; நீதிமானை ஸ்திரப்படுத்துவீராக; நீதியுள்ளவராயிருக்கிற தேவரீர் இருதயங்களையும் உள்ளிந்திரியங்களையும் சோதித்தறிகிற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ெம்மையான இருதயமுள்ளவர்களை இரட்சிக்கிற தேவனிடத்தில் என்கேடகம் இ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நீதியுள்ள நியாயாதிபதி; அவர் நாள்தோறும் பாவியின்மேல் சினங்கொள்ளுகிற தே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மனந்திரும்பாவிட்டால் அவர் தம்முடைய பட்டயத்தைக் கருக்காக்குவார்; அவர் தம்முடைய வில்லை நாணேற்றி, அதை ஆயத்தப்படுத்திய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 மரணாயுதங்களை ஆயத்தம்பண்ணினார்; தம்முடைய அம்புகளை அக்கினி அம்புகளாக்க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ோ, அவன் அக்கிரமத்தைப் பெறக் கர்ப்பவேதனைப்படுகிறான்; தீவினையைக் கர்ப்பந்தரித்து, பொய்யைப்பெறு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ுழியை வெட்டி, அதை ஆழமாக்கினான்; தான் வெட்டின குழியில் தானே விழ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ீவினை அவன் சிரசின்மேல் திரும்பும், அவன் கொடுமை அவன் உச்சந்தலையின்மேல் இறங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ீவினை அவன் சிரசின்மேல் திரும்பும், அவன் கொடுமை அவன் உச்சந்தலையின்மேல் இறங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கர்த்தரை அவருடைய நீதியின்படி துதித்து, உன்னதமான கர்த்தருடைய நாமத்தைக் கீர்த்தனம் பண்ண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, আমার ঈশ্বর, আমি আপনার ওপর নির্ভর করি| যারা আমায় তাড়া করছে তাদের হাত থেকে আপ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ুন| আমায় উদ্ধার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আপনি আমায় সাহায্য না করেন, আমি সিংহের হাতে ধরা পড়া পশুর মত অসহায় হয়ে পড়ব| তারা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নে নিয়ে যাবে| আমাকে রক্ষা করার কেউ থাকবে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র ঈশ্বর, আমি কোন অন্যায় করি নি| আমি শপথ করে বলছি আমি কোন অন্যায় করি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আমার ঈশ্বর, যদি আমার বাক্য কোন মন্দ কাজ করে থাকে এবং যদি আমি আমার বন্ধুর প্রতি কোন অন্য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করে থ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বং যদি কোন কারণ ছাড়াই শত্রুর কাছ থেকে কোন জিনিস নিয়ে থাকি বা আক্রমণ করে থাকি তাহল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ত্রুরা য়েন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খুঁজে ধরে ফেলে এবং আমাকে হত্যা করে আমার জীবন ধূলোয় মিশিয়ে দেয় এবং আমার আত্মাকে পাতালে পাঠ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লোকদের বিচার করুন| সকল জাতিদের আপনার সঙ্গে সঙঘবদ্ধ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বং লোকদের বিচার করুন| হে প্রভু, আমারও বিচার করুন| প্রমাণ করুন আমি সত্য পথে আছি| প্রমাণ করুন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ষ্পা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ন্দ লোকদের শাস্তি দিন, সত্‌ লোকদের সাহায্য করুন| হে ঈশ্বর, আপনিই মঙ্গলময়| আপনি লোকের হৃদয়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েতরে কি আছে তা দেখতে প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াদের হৃদয় সত্‌ তাদের ঈশ্বর সাহায্য করেন| তাই ঈশ্বর আমাকে রক্ষা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 একজন সুবিচারক| সব সময় তিনি মন্দের বিরুদ্ধে ব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 তাঁর আক্রমণ থামাবেন না| তিনি তাঁর আক্রমণ থেকে পিছু হঠবেন না|তিনি তাঁর ধনুকে টান দিয়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শত্রুদের প্রতি তাঁর লক্ষ্য স্থির রেখ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মারণাস্ত্র তৈরী করে রেখেছেন এবং তাঁর তীরগুলো ধারালো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ছু লোক সর্বদাই মন্দ ফন্দি আঁটে| তারা গোপনে ফন্দি করে এবং মিথ্যা কথা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া অন্য লোকদের ফাঁদে ফেলতে চায় এবং আঘাত করতে চায়| কিন্তু নিজেদের ফাঁদে পড়েই ওরা আহ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 শাস্তি ওদের প্রাপ্য ওরা সেই শাস্তিই পাবে| অপরের প্রতি ওরা নির্দয ছিল| ওদের যা প্রাপ্য ওরা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প্রভুর প্রশংসা করি, কারণ তিনি ভালো| আমি পরাত্‌পর প্রভুর নামের প্রশংস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2026-10-21T06:37:48Z</dcterms:created>
  <dcterms:modified xsi:type="dcterms:W3CDTF">2026-10-21T06:37:48Z</dcterms:modified>
  <dc:title>গীতসংহিতা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