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சேக்கியா தன் முகத்தைச் சுவர்ப்புறமாகத் திரும்பிக் கொண்டு, கர்த்தர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சாயா பாதி முற்றத்தைவிட்டு அப்புறம் போகிறதற்குமுன்னே, கர்த்தருடைய வார்த்தை அவனுக்கு உண்டாகி, அவர் சொன்ன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ஏசாயா எசேக்கியாவை நோக்கி: கர்த்தருடைய வார்த்தைக் கேள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 தன் பிதாக்களோடே நித்திரையடைந்தபின், அவன் குமாரனாகிய மனாசே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 കാലത്തു ഹിസ്കീയാവിന്നു മരിക്കത്തക്ക രോഗം പിടിച്ചു; ആമോസിന്റെ മകനായ യെശയ്യാപ്രവാചകൻ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വന്നു അവനോടു: നിന്റെ ഗൃഹകാര്യം ക്രമത്തിൽ ആക്കുക; നീ മരിച്ചുപോകും, ശേഷിക്കയില്ല എന്നു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ോൾ ഹിസ്കീയാവു മുഖം ചുവരിന്റെ നേരെ തിരിച്ചു യഹോവയോടു പ്രാർത്ഥ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യ്യോ യഹോവേ, ഞാൻ വിശ്വസ്തതയോടും ഏകാഗ്രഹൃദയത്തോടും കൂടെ തിരുമുമ്പിൽ നടന്നു നിനക്കു പ്രസാദമായുള്ള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 എന്നു ഓർക്കേണമേ എന്നു പറഞ്ഞു. ഹിസ്കീയാവു ഏറ്റവും കര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യെശയ്യാവു നടുമുറ്റം വിട്ടു പോകുംമുമ്പെ അവന്നു യഹോവയുടെ അരുപ്പാടു ഉ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മടങ്ങിച്ചെന്നു എന്റെ ജനത്തിന്റെ പ്രഭുവായ ഹിസ്കീയാവോടു പറയേണ്ടതു: നിന്റെ പിതാവായ ദാവീ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ോവ ഇപ്രകാരം അരുളിച്ചെയ്യുന്നു: ഞാൻ നിന്റെ പ്രാർത്ഥന കേട്ടു നിന്റെ കണ്ണുനീർ കണ്ട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െ സൌഖ്യമാക്കും; മൂന്നാം ദിവസം നീ യഹോവയുടെ ആലയത്തിൽ 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നിന്റെ ആയുസ്സിനോടു പതിനഞ്ചു സംവത്സരം കൂട്ടും; ഞാൻ നിന്നെയും ഈ നഗരത്തെയും അശ്ശൂർ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 നിന്നു വിടുവിക്കും. എന്റെ നിമിത്തവും എന്റെ ദാസനായ ദാവീദിന്റെ നിമിത്തവും ഈ നഗരം ഞാൻ കാ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ിന്നെ യെശയ്യാവു ഒരു അത്തിപ്പഴക്കട്ട കൊണ്ടുവരുവിൻ എന്നു പറഞ്ഞു. അവർ അതു കൊണ്ടുവന്നു പരുവ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്ടു അവന്നു സൌഖ്യമ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ഹിസ്കീയാവു യെശയ്യാവോടു: യഹോവ എന്നെ സൌഖ്യമാക്കുകയും ഞാൻ മൂന്നാം ദിവസം യഹോവയുടെ ആലയത്തിൽ പോ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മെന്നതിന്നു അടയാളം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ിന്നു യെശയ്യാവു: യഹോവ അരുളിച്ചെയ്ത കാര്യം നിവർത്തിക്കുമെന്നുള്ളതിന്നു യഹോവയിങ്കൽനിന്നു ഇ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അടയാളം ആകും: നിഴൽ പത്തു പടി മുമ്പോട പോകേണമോ? പത്തു പടി പിന്നോക്കം തിരിയേണമ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ിന്നു ഹിസ്കീയാവു: നിഴൽ പത്തു പടി ഇറങ്ങിപ്പോകുന്നതു എളുപ്പം ആകുന്നു; അങ്ങനെയല്ല, നിഴൽ പത്തുപ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നോക്കം തിരിയ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പ്പോൾ യെശയ്യാപ്രവാചകൻ യഹോവയെ വിളിച്ചപേക്ഷിച്ചു; അവൻ ആഹാസിന്റെ സൂര്യഘടികാ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റങ്ങിപ്പോയിരുന്ന നിഴലിനെ പത്തു പടി പിന്നോക്കം തിരിയുമാറ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 കാലത്തു ബലദാന്റെ മകനായ ബെരോദാക്-ബലദാൻ എന്ന ബാബേൽരാജാവു ഹിസ്കീയാവു ദീനമായ്ക്കിടന്നിര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ിട്ടു ഹിസ്കീയാവിന്നു എഴുത്തും സമ്മാനവും കൊടുത്ത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ഹിസ്കീയാവു അവരുടെ വാക്കു കേട്ടു തന്റെ ഭണ്ഡാരഗൃഹം മുഴുവനും പൊന്നും വെള്ളിയും സുഗന്ധവർഗ്ഗ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മളതൈലവും തന്റെ ആയുധശാലയും തന്റെ ഭണ്ഡാരങ്ങളിൽ ഉള്ളതൊക്കെയും അവരെ കാണിച്ചു. രാജധാനിയിലു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ധിപത്യത്തിലും ഹിസ്കീയാവു അവരെ കാണിക്കാത്ത ഒരു വസ്തുവും ഇ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യെശയ്യാപ്രവാചകൻ ഹിസ്കീയാരാജാവിന്റെ അടുക്കൽ വന്നു അവനോടു: ഈ പുരുഷന്മാർ എന്തു പറഞ്ഞു?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വിടെ നിന്നു നിന്റെ അടുക്കൽ വന്നു എന്നു ചോദിച്ചതിന്നു ഹിസ്കീയാവു: അവർ ദൂരദേശത്തുനി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ലിൽനിന്നു വ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രാജധാനയിൽ എന്തെല്ലാം കണ്ടു എന്നു ചോദിച്ചതിന്നു ഹിസ്കീയാവു: രാജധാനിയിലുള്ളതൊക്കെയു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ു; എന്റെ ഭണ്ഡാരത്തിൽ ഞാൻ അവർക്കു കാണിക്കാത്ത ഒരു വസ്തുവും ഇ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െശയ്യാവു ഹിസ്കീയാവോടു പറഞ്ഞതു: യഹോവയുടെ വചനം കേൾക്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രാജധാനിയിലുള്ളതൊക്കെയും നിന്റെ പിതാക്കന്മാർ ഇന്നുവരെ ശേഖരിച്ചുവെച്ചതും ഒട്ടൊഴിയാതെ ബാബേല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കൊണ്ടു പോകുന്ന കാല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 ജനിപ്പിച്ചവരായി നിന്നിൽനിന്നുത്ഭവിക്കുന്ന നിന്റെ പുത്രന്മാരിലും ചിലരെ അവർ കൊണ്ടുപോക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ിന്റെ അരമനയിൽ ഷണ്ഡന്മാരായിരിക്കും എന്നു യഹോ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ിന്നു ഹിസ്കീയാവു യെശയ്യാവോടു: നീ പറഞ്ഞിരിക്കുന്ന യഹോവയുടെ വചനം നല്ലതു എന്നു പറഞ്ഞു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കാലത്തു സമാധാനവും സത്യവും ഉണ്ടായിരിക്കുമല്ലോ എന്നും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ഹിസ്കീയാവിന്റെ മറ്റുള്ള വൃത്താന്തങ്ങളും അവന്റെ സകല പരാക്രമപ്രവൃത്തികളും അവൻ ഒരു കുള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ാത്തിയും ഉണ്ടാക്കി വെള്ളം നഗരത്തിന്നകത്തു വരുത്തിയതും യെഹൂദാരാജാക്കന്മാരുടെ വൃത്താന്തപുസ്തക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ഹിസ്കീയാവു തന്റെ പിതാക്കന്മാരെപ്പോലെ നിദ്രപ്രാപിച്ചു; അവന്റെ മകനായ മനശ്ശെ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2026-10-20T03:43:58Z</dcterms:created>
  <dcterms:modified xsi:type="dcterms:W3CDTF">2026-10-20T03:43:58Z</dcterms:modified>
  <dc:title>2 രാജാക്കന്മാർ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