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க்கு உண்டான யாவற்றையும் நான் அன்னதானம்பண்ணினாலும், என் சரீரத்தைச் சுட்டெரிக்கப்படுவதற்குக் கொடுத்தாலும், அன்பு எனக்கிராட்டால் எனக்குப் பிரயோஜனம் ஒன்ற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பு நீடிய சாந்தமும் தயவுமுள்ளது; அன்புக்குப் பொறாமையில்லை; அன்பு தன்னைப் புகழாது, இறுமாப்பாயிரா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ன்பு நீடிய சாந்தமும் தயவுமுள்ளது; அன்புக்குப் பொறாமையில்லை; அன்பு தன்னைப் புகழாது, இறுமாப்பாயிரா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யோக்கியமானதைச் செய்யாது, தற்பொழிவை நாடாது, சினமடையாது, தீங்கு நினையா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ியாயத்தில் சந்தோஷப்படாமல், சத்தியத்தில் சந்தோஷ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த்தையும் தாங்கும், சகலத்தையும் விசுவாசிக்கும், சகலத்தையும் நம்பும், சகலத்தையும் சகி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லத்தையும் தாங்கும், சகலத்தையும் விசுவாசிக்கும், சகலத்தையும் நம்பும், சகலத்தையும் சக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ன்பு ஒருக்காலும் ஒழியாது. தீர்க்கதரிசனங்களானாலும் ஒழிந்துபோம், அந்நிய பாஷைகளானாலும் ஓய்ந்துபோம், அறிவானாலும் ஒழிந்துப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அறிவு குறைவுள்ளது, நாம் தீர்க்கதரிசனஞ் சொல்லுதலும் குறைவுள்ள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ிறைவானது வரும்போது குறைவானது ஒழிந்துப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குழந்தையாயிருந்தபோது குழந்தையைப்போலப் பேசினேன், குழந்தையைப்போலச் சிந்தித்தேன், குழந்தையைப்போல யோசித்தேன்; நான் புருஷனானபோதோ குழந்தைக்கேற்றவைகளை ஒழித்துவி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ு கண்ணாடியிலே நிழலாட்டமாய்ப் பார்க்கிறோம், அப்பொழுது முகமுகமாய்ப் பார்ப்போம்; இப்பொழுது நான் குறைந்த அறிவுள்ளவன், அப்பொழுது நான் அறியப்பட்டிருக்கிறபடியே, அறிந்துகொள்ள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விசுவாசம், நம்பிக்கை, அன்பு இம்மூன்றும் நிலைத்திருக்கிறது; இவைகளில் அன்பே பெரிய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மனுஷர் பாஷைகளையும் தூதர்பாஷைகளையும் பேசினாலும், அன்பு எனக்கிராவிட்டால், சத்தமிடுகிற வெண்கலம்போலவும், ஓசையிடுகிற கைத்தாளம்போலவும் இர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தீர்க்கதரிசன வரத்தை உடையவனாயிருந்து, சகல இரகசியங்களையும், சகல அறிவையும் அறிந்தாலும், மலைகளைப் பேர்க்கத்தக்கதாக சகல விசுவாசமுள்ளவனாயிருந்தாலும், அன்பு எனக்கிராவிட்டால் நான் ஒன்ற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મારી પાસે જે કઈ છે તે બધું જ હું લોકોને ખવડાવવા માટે આપી દઉં. અને હું મારું શરીર પણ અર્પણ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ગ્રિને સોંપી દઉં. પરંતુ જો મારામાં પ્રીતિ ન હોય તો પછી મને કોઈ લાભ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્રીતિ સહનશીલ છે અને પ્રીતિ પરોપકારી છે. પ્રીતિમાં ઈર્ષ્યા નથી, તે બડાશ મારતી નથી અને તે ગર્વિષ્ઠ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્રીતિ ઉદ્ધત નથી, પ્રીતિ સ્વાર્થી નથી અને પ્રીતિ આસાનીથી ક્રોધિત પણ થઈ જતી નથી. પ્રીતિ તેની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યેલા અનુચિત વ્યવહારને યાદ રાખથી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્રીતિ દુષ્ટતા સાથે નહિ, પરંતુ પ્રીતિ સત્ય સાથે પ્રસન્ન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્રીતિ ધૈર્ય સાથે આ બાબતોને સ્વીકાર્ય ગણે છે. પ્રીતિ હમેશા વિશ્વાસ કરે છે, હમેશા આશા રાખે છે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મેશા મદદરુંપ બને છે. હમેશા સહ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્રીતિ ક્યારેય નામશેષ થતી નથી. દેવ તરફથી ભવિષ્ય કથન કરવાનાં દાનો છે, પણ તે તો સમાપ્ત થ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વિધ ભાષાઓમાં વકતવ્ય આપવાના દાનો છે, પણ તે દાનો પણ નામશેષ થઈ જશે. જ્ઞાનનું દાન છે, પણ તે અસ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 વસ્તુઓનો અંત આવશે કારણ કે જે જ્ઞાન અને ભવિષ્ય કથન આપણી પાસે છે તે અપૂર્ણ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રંતુ જ્યારે પૂર્ણતા પ્રાપ્ત થશે ત્યારે અપૂર્ણતાનો અંત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્યારે હું બાળક હતો ત્યારે બાળક જેવી વાતચીત કરતો; બાળક જેવું વિચારતો; બાળક જેવી યોજનાઓ ઘડતો.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જ્યારે પુરુંષ બન્યો, ત્યારે મેં બાળકો જેવું વર્તન છોડી દીઘ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પણી સાથે પણ આમ જ છે. અત્યારે તો આપણે દર્પણમાં ઝાખું ઝાંખું જોઈ રહ્યા છીએ. પરંતુ ભવિષ્યમાં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ે સ્પષ્ટપણે જોઈ શકીશું. અત્યારે તો હું ફક્ત એક અંશને જ જાણું છું. પરંતુ ત્યારે કે જ્યાર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પૂર્ણપણે જ્ઞાત હોઈશ. જેવી રીતે દેવ મને ઓળખે છે. તેવી રીતે હું પણ તેને સંપૂર્ણ જાણ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વિશ્વાસ, આશા, અને પ્રીતિ. આ બધામાં પ્રીતિ શ્રેષ્ઠ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ો હું માણસોની તથા દૂતોની વિવિધ ભાષા બોલી શકું, પરંતુ જો મારામાં પ્રીતિ ન હોય તો હું રણકારો કરન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ૂઘરી કે ઝમકાર કરતી એક ઝાઝ માત્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ો કે મને પ્રબોધ કરવાનું દાન હોય તો, હું દેવની તમામ રહસ્યપૂર્ણ વાતો જાણતો હોઉં અને સર્વ બાબ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ી હોઉં, અને પર્વતોને હઠાવી દે એવો મારો વિશ્વાસ હોય. પરંતુ આ બધી બાબતો ઉપરાંત જો મારામાં પ્રી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હોય તો હું કશું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2026-10-21T09:35:45Z</dcterms:created>
  <dcterms:modified xsi:type="dcterms:W3CDTF">2026-10-21T09:35:45Z</dcterms:modified>
  <dc:title>૧ કરિંથીઓને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