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ரெவிதீமிலிருந்து பிரயாணம் புறப்பட்டு, சீனாய் வனாந்தரத்தில் சேர்ந்து, அந்த வனாந்தரத்தில் பாளயமிறங்கினார்கள்; இஸ்ரவேலர் அங்கே மலைக்கு எதிராகப் பாளயமிறங்க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ரெவிதீமிலிருந்து பிரயாணம் புறப்பட்டு, சீனாய் வனாந்தரத்தில் சேர்ந்து, அந்த வனாந்தரத்தில் பாளயமிறங்கினார்கள்; இஸ்ரவேலர் அங்கே மலைக்கு எதிராகப் பாளயமிறங்க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ோசே தேவனிடத்திற்கு ஏறிப்போனான்; கர்த்தர் மலையிலிருந்து அவனைக் கூப்பிட்டு: நீ யாக்கோபு வம்சத்தாருக்குச் சொல்லவும், இஸ்ரவேல் புத்திரருக்கு அறிவிக்கவும் வேண்டியது என்னவென்றா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ோசே தேவனிடத்திற்கு ஏறிப்போனான்; கர்த்தர் மலையிலிருந்து அவனைக் கூப்பிட்டு: நீ யாக்கோபு வம்சத்தாருக்குச் சொல்லவும், இஸ்ரவேல் புத்திரருக்கு அறிவிக்கவும் வேண்டியது என்னவென்றா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எகிப்தியருக்குச் செய்ததையும், நான் உங்களைக் கழுகுகளுடைய செட்டைகளின்மேல் சுமந்து, உங்களை என்னண்டையிலே சேர்த்துக்கொண்டதையும், நீங்கள் கண்டிருக்கிற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எகிப்தியருக்குச் செய்ததையும், நான் உங்களைக் கழுகுகளுடைய செட்டைகளின்மேல் சுமந்து, உங்களை என்னண்டையிலே சேர்த்துக்கொண்டதையும், நீங்கள் கண்டிருக்கிற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ு நீங்கள் என் வாக்கை உள்ளபடி கேட்டு, என் உடன்படிக்கையைக் கைக்கொள்வீர்களானால், சகல ஜனங்களிலும் நீங்களே எனக்குச் சொந்த சம்பத்தாயிருப்பீர்கள்; பூமியெல்லாம் என்னுடைய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ு நீங்கள் என் வாக்கை உள்ளபடி கேட்டு, என் உடன்படிக்கையைக் கைக்கொள்வீர்களானால், சகல ஜனங்களிலும் நீங்களே எனக்குச் சொந்த சம்பத்தாயிருப்பீர்கள்; பூமியெல்லாம் என்னுடைய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எனக்கு ஆசாரிய ராஜ்யமும் பரிசுத்த ஜாதியுமாய் இருப்பீர்கள் என்று நீ இஸ்ரவேல் புத்திரரோடே சொல்ல வேண்டிய வார்த்தைகள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எனக்கு ஆசாரிய ராஜ்யமும் பரிசுத்த ஜாதியுமாய் இருப்பீர்கள் என்று நீ இஸ்ரவேல் புத்திரரோடே சொல்ல வேண்டிய வார்த்தைகள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சே வந்து ஜனங்களின் மூப்பரை அழைப்பித்து, கர்த்தர் தனக்குக் கற்பித்த வார்த்தைகளையெல்லாம் அவர்களுக்கு முன்பாகச் சொன்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சே வந்து ஜனங்களின் மூப்பரை அழைப்பித்து, கர்த்தர் தனக்குக் கற்பித்த வார்த்தைகளையெல்லாம் அவர்களுக்கு முன்பாகச் சொன்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ஜனங்கள் எல்லாரும் ஏகமாய், கர்த்தர் சொன்னவைகளையெல்லாம் செய்வோம் என்று பிரதியுத்தரம் சொன்னார்கள். ஜனங்கள் சொன்ன வார்த்தைகளை மோசே கர்த்தரிடத்தில் தெரிவித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ஜனங்கள் எல்லாரும் ஏகமாய், கர்த்தர் சொன்னவைகளையெல்லாம் செய்வோம் என்று பிரதியுத்தரம் சொன்னார்கள். ஜனங்கள் சொன்ன வார்த்தைகளை மோசே கர்த்தரிடத்தில் தெரிவித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கர்த்தர் மோசேயை நோக்கி: நான் உன்னோடே பேசும்போது ஜனங்கள் கேட்டு, உன்னை என்றைக்கும் விசுவாசிக்கும்படி, நான் கார்மேகத்தில் உன்னிடத்திற்கு வருவேன் என்றார். ஜனங்கள் சொன்ன வார்த்தைகளை மோசே கர்த்தருக்குச் சொன்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கர்த்தர் மோசேயை நோக்கி: நான் உன்னோடே பேசும்போது ஜனங்கள் கேட்டு, உன்னை என்றைக்கும் விசுவாசிக்கும்படி, நான் கார்மேகத்தில் உன்னிடத்திற்கு வருவேன் என்றார். ஜனங்கள் சொன்ன வார்த்தைகளை மோசே கர்த்தருக்குச் சொன்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கர்த்தர் மோசேயை நோக்கி: நான் உன்னோடே பேசும்போது ஜனங்கள் கேட்டு, உன்னை என்றைக்கும் விசுவாசிக்கும்படி, நான் கார்மேகத்தில் உன்னிடத்திற்கு வருவேன் என்றார். ஜனங்கள் சொன்ன வார்த்தைகளை மோசே கர்த்தருக்குச் சொன்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கர்த்தர் மோசேயை நோக்கி: நீ ஜனங்களிடத்தில் போய், இன்றைக்கும் நாளைக்கும் அவர்களைப் பரிசுத்தப்படுத்து; அவர்கள் தங்கள் வஸ்திரங்களைத் தோய்த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கர்த்தர் மோசேயை நோக்கி: நீ ஜனங்களிடத்தில் போய், இன்றைக்கும் நாளைக்கும் அவர்களைப் பரிசுத்தப்படுத்து; அவர்கள் தங்கள் வஸ்திரங்களைத் தோய்த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ூன்றாம் நாளைக்கு ஆயத்தப்பட்டிருக்கக்கடவர்கள்; மூன்றாம் நாளில் கர்த்தர் சகல ஜனங்களுக்கும் பிரத்தியட்சமாகச் சீனாய்மலையின்மேல் இறங்குவ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ூன்றாம் நாளைக்கு ஆயத்தப்பட்டிருக்கக்கடவர்கள்; மூன்றாம் நாளில் கர்த்தர் சகல ஜனங்களுக்கும் பிரத்தியட்சமாகச் சீனாய்மலையின்மேல் இறங்குவ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னங்களுக்குச் சுற்றிலும் நீ ஒரு எல்லை குறித்து, அவர்கள் மலையில் ஏறாதபடிக்கும், அதின் அடிவாரத்தைத் தொடாதபடிக்கும் எச்சரிக்கையாய் இருங்கள் என்று அவர்களுக்குச் சொல்; மலையைத் தொடுகிறவன் எவனும் நிச்சயமாகவே கொல்லப்படுவ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னங்களுக்குச் சுற்றிலும் நீ ஒரு எல்லை குறித்து, அவர்கள் மலையில் ஏறாதபடிக்கும், அதின் அடிவாரத்தைத் தொடாதபடிக்கும் எச்சரிக்கையாய் இருங்கள் என்று அவர்களுக்குச் சொல்; மலையைத் தொடுகிறவன் எவனும் நிச்சயமாகவே கொல்லப்படுவ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எகிப்து தேசத்திலிருந்து புறப்பட்ட மூன்றாம் மாதம் முதலாம் நாளிலே, சீனாய் வனாந்தரத்தில் சேர்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எகிப்து தேசத்திலிருந்து புறப்பட்ட மூன்றாம் மாதம் முதலாம் நாளிலே, சீனாய் வனாந்தரத்தில் சேர்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 கையும் அதைத் தொடலாகாது; தொட்டால், நிச்சயமாகக் கல்லெறியுண்டு, அல்லது ஊடுருவ எய்யுண்டு சாகவேண்டும்; மிருகமானாலும்சரி, மனிதனானாலும்சரி, உயிரோடே வைக்கப்படலாகாது; எக்காளம் நெடுந்தொனியாய்த் தொனிக்கையில், அவர்கள் மலையின் அடிவாரத்தில் வரக்கடவர்கள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 கையும் அதைத் தொடலாகாது; தொட்டால், நிச்சயமாகக் கல்லெறியுண்டு, அல்லது ஊடுருவ எய்யுண்டு சாகவேண்டும்; மிருகமானாலும்சரி, மனிதனானாலும்சரி, உயிரோடே வைக்கப்படலாகாது; எக்காளம் நெடுந்தொனியாய்த் தொனிக்கையில், அவர்கள் மலையின் அடிவாரத்தில் வரக்கடவர்கள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 கையும் அதைத் தொடலாகாது; தொட்டால், நிச்சயமாகக் கல்லெறியுண்டு, அல்லது ஊடுருவ எய்யுண்டு சாகவேண்டும்; மிருகமானாலும்சரி, மனிதனானாலும்சரி, உயிரோடே வைக்கப்படலாகாது; எக்காளம் நெடுந்தொனியாய்த் தொனிக்கையில், அவர்கள் மலையின் அடிவாரத்தில் வரக்கடவர்கள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ோசே மலையிலிருந்து இறங்கி, ஜனங்களிடத்தில் வந்து, அவர்களைப் பரிசுத்தப்படுத்தினான்; அவர்கள் தங்கள் வஸ்திரங்களைத் தோய்த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ோசே மலையிலிருந்து இறங்கி, ஜனங்களிடத்தில் வந்து, அவர்களைப் பரிசுத்தப்படுத்தினான்; அவர்கள் தங்கள் வஸ்திரங்களைத் தோய்த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ஜனங்களை நோக்கி: மூன்றாம் நாளுக்கு ஆயத்தப்பட்டிருங்கள், மனைவியினிடத்தில் சேராதிருங்கள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ூன்றாம் நாள் விடியற்காலத்தில் இடிமுழக்கங்களும் மின்னல்களும், மலையின்மேல் கார்மேகமும் மகா பலத்த எக்காளசத்தமும் உண்டாயிற்று; பாளயத்திலிருந்த ஜனங்கள் எல்லாரும் நடுங்கி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ூன்றாம் நாள் விடியற்காலத்தில் இடிமுழக்கங்களும் மின்னல்களும், மலையின்மேல் கார்மேகமும் மகா பலத்த எக்காளசத்தமும் உண்டாயிற்று; பாளயத்திலிருந்த ஜனங்கள் எல்லாரும் நடுங்கி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ஜனங்கள் தேவனுக்கு எதிர்கொண்டுபோக, மோசே அவர்களைப் பாளயத்திலிருந்து புறப்படப்பண்ணினான்; அவர்கள் மலையின் அடிவாரத்தில் நி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ஜனங்கள் தேவனுக்கு எதிர்கொண்டுபோக, மோசே அவர்களைப் பாளயத்திலிருந்து புறப்படப்பண்ணினான்; அவர்கள் மலையின் அடிவாரத்தில் நின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சீனாய்மலையின்மேல் அக்கினியில் இறங்கினபடியால், அது முழுவதும் புகைக்காடாய் இருந்தது; அந்தப் புகை சூளையின் புகையைப்போல எழும்பிற்று; மலை முழுவதும் மிகவும் அதிர்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சீனாய்மலையின்மேல் அக்கினியில் இறங்கினபடியால், அது முழுவதும் புகைக்காடாய் இருந்தது; அந்தப் புகை சூளையின் புகையைப்போல எழும்பிற்று; மலை முழுவதும் மிகவும் அதிர்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க்காளசத்தம் வரவர மிகவும் பலமாய்த் தொனித்தது; மோசே பேசினான்; தேவன் அவனுக்கு வாக்கினால் மறுமொழி கொடுத்த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க்காளசத்தம் வரவர மிகவும் பலமாய்த் தொனித்தது; மோசே பேசினான்; தேவன் அவனுக்கு வாக்கினால் மறுமொழி கொடுத்த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சீனாய்மலையிலுள்ள கொடுமுடியில் இறங்கினபோது, கர்த்தர் மோசேயை மலையின் கொடுமுடியிலே வரவழைத்தார்; மோசே ஏறிப்போ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் மோசேயை நோக்கி: ஜனங்கள் பார்க்கிறதற்கு எல்லையைக் கடந்து கர்த்தரிடத்தில் வராதபடிக்கும், அவர்களில் அநேகர் அழிந்து போகாதபடிக்கும், நீ இறங்கிப்போய், அவர்களை உறுதியாக எச்சரி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் மோசேயை நோக்கி: ஜனங்கள் பார்க்கிறதற்கு எல்லையைக் கடந்து கர்த்தரிடத்தில் வராதபடிக்கும், அவர்களில் அநேகர் அழிந்து போகாதபடிக்கும், நீ இறங்கிப்போய், அவர்களை உறுதியாக எச்சரி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ின் சமுகத்தில் வருகிற ஆசாரியர்களும், கர்த்தர் தங்களுக்குள்ளே சங்காரம் பண்ணாதபடி, தங்களைப் பரிசுத்தப்படுத்திக்கொள்ள வேண்டும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ின் சமுகத்தில் வருகிற ஆசாரியர்களும், கர்த்தர் தங்களுக்குள்ளே சங்காரம் பண்ணாதபடி, தங்களைப் பரிசுத்தப்படுத்திக்கொள்ள வேண்டும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மோசே கர்த்தரை நோக்கி: மலையைச் சுற்றிலும் எல்லை குறித்து, அதைப் பரிசுத்தப்படுத்துங்கள் என்று தேவரீர் எங்களை உறுதியாக எச்சரித்திருக்கிறீர்; ஆகையால், ஜனங்கள் சீனாய்மலையின்மேல் ஏறிவரமாட்டார்கள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மோசே கர்த்தரை நோக்கி: மலையைச் சுற்றிலும் எல்லை குறித்து, அதைப் பரிசுத்தப்படுத்துங்கள் என்று தேவரீர் எங்களை உறுதியாக எச்சரித்திருக்கிறீர்; ஆகையால், ஜனங்கள் சீனாய்மலையின்மேல் ஏறிவரமாட்டார்கள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மோசேயை நோக்கி: நீ இறங்கிப்போ; பின்பு நீயும் ஆரோனும் கூடி ஏறிவாருங்கள்; ஆசாரியர்களும் ஜனங்களும், கர்த்தர் தங்களுக்குள்ளே சங்காரம்பண்ணாதபடிக்கு, எல்லையைக் கடந்து கர்த்தரிடத்தில் வராதிருக்கக்கடவர்கள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மோசேயை நோக்கி: நீ இறங்கிப்போ; பின்பு நீயும் ஆரோனும் கூடி ஏறிவாருங்கள்; ஆசாரியர்களும் ஜனங்களும், கர்த்தர் தங்களுக்குள்ளே சங்காரம்பண்ணாதபடிக்கு, எல்லையைக் கடந்து கர்த்தரிடத்தில் வராதிருக்கக்கடவர்கள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டியே மோசே இறங்கி ஜனங்களிடத்தில் போய், அதை அவர்களுக்குச் சொன்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जब वे रपीदीम से कूच करके सीनै के जंगल में आए, तब उन्होंने जंगल में डेरे खड़े किए; और वही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्वत के आगे इस्त्राएलियों ने छावनी डाल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मूसा पर्वत पर परमेश्वर के पास चढ़ गया, और यहोवा ने पर्वत पर से उसको पुकार कर कहा, याकूब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घराने से ऐसा कह, और इस्त्राएलियों को मेरा यह वचन सुन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कि तुम ने देखा है कि मैं ने मिस्रियोंसे क्या क्या किया; तुम को मानो उकाब पक्षी के पंखों पर चढ़ा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पास ले आय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इसलिये अब यदि तुम निश्चय मेरी मानोगे, और मेरी वाचा का पालन करोगे, तो सब लोगों में से तुम ही मे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ज धन ठहरोगे; समस्त पृथ्वी तो मेर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तुम मेरी दृष्टि में याजकों का राज्य और पवित्र जाति ठहरोगे। जो बातें तुझे इस्त्राएलियों से कहन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 वे ये ही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ब मूसा ने आकर लोगों के पुरनियों को बुलवाया, और ये सब बातें, जिनके कहने की आज्ञा यहोवा ने उसे द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ी, उन को समझा द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सब लोग मिलकर बोल उठे, जो कुछ यहोवा ने कहा है वह सब हम नित करेंगे। लोगों की यह बातें मूसा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ो सुना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यहोवा ने मूसा से कहा, सुन, मैं बादल के अंधियारे में हो कर तेरे पास आता हूं, इसलिये कि जब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झ से बातें करूं तब वे लोग सुनें, और सदा तेरी प्रतीति करें। और मूसा ने यहोवा से लोगों की बातों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र्णन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ब यहोवा ने मूसा से कहा, लोगों के पास जा और उन्हें आज और कल पवित्र करना, और वे अपने वस्त्र ध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े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वे तीसरे दिन तक तैयार हो रहें; क्योंकि तीसरे दिन यहोवा सब लोगों के देखते सीनै पर्वत पर उत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तू लोगों के लिये चारों ओर बाड़ा बान्ध देना, और उन से कहना, कि तुम सचेत रहो कि पर्वत पर न चढ़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उसके सिवाने को भी न छूओ; और जो कोई पहाड़ को छूए वह निश्चय मार डाल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इस्त्राएलियों को मिस्र देश से निकले हुए जिस दिन तीन महीने बीत चुके, उसी दिन वे सीनै के जंगल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उसको कोई हाथ से तो न छूए, परन्तु वह निश्चय पत्थरवाह किया जाए, वा तीर से छेदा जाए; चाहे पशु ह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ाहे मनुष्य, वह जीवित न बचे। जब महाशब्द वाले नरसिंगे का शब्द देर तक सुनाई दे, तब लोग पर्वत के पा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मूसा ने पर्वत पर से उतर कर लोगों के पास आकर उन को पवित्र कराया; और उन्होंने अपने वस्त्र ध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उसने लोगों से कहा, तीसरे दिन तक तैयार हो रहो; स्त्री के पास न ज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जब तीसरा दिन आया तब भोर होते बादल गरजने और बिजली चमकने लगी, और पर्वत पर काली घटा छा गई, फि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रसिंगे का शब्द बड़ा भरी हुआ, और छावनी में जितने लोग थे सब कांप उठ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तब मूसा लोगों को परमेश्वर से भेंट करने के लिये छावनी से निकाल ले गया; और वे पर्वत के नीचे खड़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यहोवा जो आग में हो कर सीनै पर्वत पर उतरा था, इस कारण समस्त पर्वत धुएं से भर गया; और उसका धुआ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ट्टे का सा उठ रहा था, और समस्त पर्वत बहुत कांप रहा थ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फिर जब नरसिंगे का शब्द बढ़ता और बहुत भारी होता गया, तब मूसा बोला, और परमेश्वर ने वाणी सुना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ो उत्तर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यहोवा सीनै पर्वत की चोटी पर उतरा; और मूसा को पर्वत की चोटी पर बुलाया और मूसा ऊपर चढ़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तब यहोवा ने मूसा से कहा, नीचे उतर के लोगों को चितावनी दे, कहीं ऐसा न हो कि वे बाड़ा तोड़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े पास देखने को घुसें, और उन में से बहुत नाश हो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याजक जो यहोवा के समीप आया करते हैं वे भी अपने को पवित्र करें, कहीं ऐसा न हो कि यहोवा उन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टूट पड़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मूसा ने यहोवा से कहा, वे लोग सीनै पर्वत पर नहीं चढ़ सकते; तू ने तो आप हम को यह कहकर चिताया,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्वत के चारों और बाड़ा बान्धकर उसे पवित्र रख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यहोवा ने उससे कहा, उतर तो जा, और हारून समेत ऊपर आ; परन्तु याजक और साधारण लोग कहीं यहोवा के पा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ड़ा तोड़ के न चढ़ आएं, कहीं ऐसा न हो कि वह उन पर टूट पड़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थे ही बातें मूसा ने लोगों के पास उतर के उन को सुना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2026-10-21T06:22:52Z</dcterms:created>
  <dcterms:modified xsi:type="dcterms:W3CDTF">2026-10-21T06:22:52Z</dcterms:modified>
  <dc:title>निर्गमन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