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refore laying aside all malice, and all guile, and hypocrisies, and envies, all evil speak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s newborn babes, desire the sincere milk of the word, that all of you may grow thereb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s newborn babes, desire the sincere milk of the word, that all of you may grow thereb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f so be all of you have tasted that the Lord is graciou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f so be all of you have tasted that the Lord is gracio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o whom coming, as unto a living stone, disallowed indeed of men, but chosen of God, and preciou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o whom coming, as unto a living stone, disallowed indeed of men, but chosen of God, and preciou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l of you also, as lively stones, are built up a spiritual house, an holy priesthood, to offer up spiritual sacrifices, acceptable to God by Jesus Chri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l of you also, as lively stones, are built up a spiritual house, an holy priesthood, to offer up spiritual sacrifices, acceptable to God by Jesus Chris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also it is contained in the scripture, Behold, I lay in Sion a chief corner stone, elect, precious: and he that believes on him shall not be confound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also it is contained in the scripture, Behold, I lay in Sion a chief corner stone, elect, precious: and he that believes on him shall not be confound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Unto you therefore which believe he is precious: but unto them which be disobedient, the stone which the builders disallowed, the same is made the head of the corn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Unto you therefore which believe he is precious: but unto them which be disobedient, the stone which the builders disallowed, the same is made the head of the corn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Unto you therefore which believe he is precious: but unto them which be disobedient, the stone which the builders disallowed, the same is made the head of the corn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 stone of stumbling, and a rock of offence, even to them which stumble at the word, being disobedient: unto which also they were appoint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 stone of stumbling, and a rock of offence, even to them which stumble at the word, being disobedient: unto which also they were appoint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ll of you are a chosen generation, a royal priesthood, an holy nation, an exclusive people; that all of you should show forth the praises of him who has called you out of darkness into his marvellous ligh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ll of you are a chosen generation, a royal priesthood, an holy nation, an exclusive people; that all of you should show forth the praises of him who has called you out of darkness into his marvellous ligh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ll of you are a chosen generation, a royal priesthood, an holy nation, an exclusive people; that all of you should show forth the praises of him who has called you out of darkness into his marvellous ligh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ich in time past were not a people, but are now the people of God: which had not obtained mercy, but now have obtained merc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ich in time past were not a people, but are now the people of God: which had not obtained mercy, but now have obtained merc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Dearly beloved, I plead to you as strangers and pilgrims, abstain from fleshly lusts, which war against the sou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Dearly beloved, I plead to you as strangers and pilgrims, abstain from fleshly lusts, which war against the sou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ing your conversation honest among the Gentiles: that, whereas they speak against you as evildoers, they may by your good works, which they shall behold, glorify God in the day of visitat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ing your conversation honest among the Gentiles: that, whereas they speak against you as evildoers, they may by your good works, which they shall behold, glorify God in the day of visitat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ing your conversation honest among the Gentiles: that, whereas they speak against you as evildoers, they may by your good works, which they shall behold, glorify God in the day of visitat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ubmit yourselves to every ordinance of man for the Lord's sake: whether it be to the king, as supre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r unto governors, as unto them that are sent by him for the punishment of evildoers, and for the praise of them that do wel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r unto governors, as unto them that are sent by him for the punishment of evildoers, and for the praise of them that do wel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r unto governors, as unto them that are sent by him for the punishment of evildoers, and for the praise of them that do wel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so is the will of God, that with well doing all of you may put to silence the ignorance of foolish m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free, and not using your liberty for a coat of maliciousness, but as the servants of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free, and not using your liberty for a coat of maliciousness, but as the servants of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onour all men. Love the brotherhood. Fear God. Honour the k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onour all men. Love the brotherhood. Fear God. Honour the k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ervants, be subject to your masters with all fear; not only to the good and gentle, but also to the pervers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ervants, be subject to your masters with all fear; not only to the good and gentle, but also to the pervers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is deserves giving of thanks, if a man for conscience toward God endure grief, suffering wrongfull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is deserves giving of thanks, if a man for conscience toward God endure grief, suffering wrongfull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what glory is it, if, when all of you be buffeted for your faults, all of you shall take it patiently? but if, when all of you do well, and suffer for it, all of you take it patiently, this is acceptable with G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what glory is it, if, when all of you be buffeted for your faults, all of you shall take it patiently? but if, when all of you do well, and suffer for it, all of you take it patiently, this is acceptable with Go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even hereunto were all of you called: because Christ also suffered for us, leaving us an example, that all of you should follow his step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even hereunto were all of you called: because Christ also suffered for us, leaving us an example, that all of you should follow his step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o did no sin, neither was guile found in his mout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 when he was reviled, reviled not again; when he suffered, he threatened not; but committed himself to him that judges righteousl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 when he was reviled, reviled not again; when he suffered, he threatened not; but committed himself to him that judges righteousl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 his own self bare our sins in his own body on the tree, that we, being dead to sins, should live unto righteousness: by whose stripes all of you were heal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 his own self bare our sins in his own body on the tree, that we, being dead to sins, should live unto righteousness: by whose stripes all of you were heal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all of you were as sheep going astray; but are now returned unto the Shepherd and Bishop of your soul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all of you were as sheep going astray; but are now returned unto the Shepherd and Bishop of your soul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பேதுரு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ப்படியிருக்க, கர்த்தர் தயையுள்ளவரென்பதை நீங்கள் ருசிபார்த்ததுண்டா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கல துர்க்குணத்தையும், சகலவித கபடத்தையும், வஞ்சகங்களையும், பொறாமைகளையும், சகலவித புறங்கூறுத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ழித்து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வளரும்படி, புதிதாய்ப் பிறந்த குழந்தைகளைப்போல, திருவசனமாகிய களங்கமில்லாத ஞானப்பாலி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ஞ்சை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னுஷரால் தள்ளப்பட்டதாயினும், தேவனால் தெரிந்துகொள்ளப்பட்டதும் விலையேறப்பெற்றதுமாயிருக்கிற ஜீவனு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கிய அவரிடத்தில் சேர்ந்தவர்களாகிய நீ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ஜீவனுள்ள கற்களைப்போல ஆவிக்கேற்ற மாளிகையாகவும், இயேசுகிறிஸ்து மூலமாய் தேவனுக்குப் பிரி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க்கேற்ற பலிகளைச் செலுத்தும்படிக்குப் பரிசுத்த ஆசாரியக்கூட்டமாகவும் கட்டப்பட்டுவரு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ப்படியே: இதோ, தெரிந்துகொள்ளப்பட்டதும் விலையேறப்பெற்றதுமாயிருக்கிற மூலைக்கல்லைச் சீ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றேன்; அதின்மேல் விசுவாசமாயிருக்கிறவன் வெட்கப்படுவதில்லை என்று வேதத்திலே சொல்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விசுவாசிக்கிற உங்களுக்கு அது விலையேறப்பெற்றது; கீழ்ப்படியாமலிருக்கிறவர்களுக்கோ வீ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றவர்களால், தள்ளப்பட்ட பிரதான மூலைக்கல்லாகிய அந்தக் கல் இடறுதற்கேதுவான கல்லும் விழுதற்கே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மலையு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திருவசனத்திற்கு கீழ்ப்படியாதவர்களாயிருந்து இடறுகிறார்கள்; அதற்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மிக்கப்பட்டவர்களாயும்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உங்களை அந்தகாரத்தினின்று தம்முடைய ஆச்சரியமான ஒளியினிடத்திற்கு வரவழைத்த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யங்களை அறிவிக்கும்படிக்குத் தெரிந்துகொள்ளப்பட்ட சந்ததியாயும், ராஜரீகமான ஆசாரியக்கூட்ட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ஜாதியாயும், அவருக்குச் சொந்தமான ஜனமாயும்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ன்னே நீங்கள் தேவனுடைய ஜனங்களாயிருக்கவில்லை, இப்பொழுதோ அவருடைய ஜனங்களாயிருக்கிறீர்கள்;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இரக்கம் பெறாதவர்களாயிருந்தீர்கள். இப்பொழுதோ இரக்கம் பெற்றவர்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ரியமானவர்களே, அந்நியர்களும் பரதேசிகளுமாயிருக்கிற நீங்கள் ஆத்துமாவுக்கு விரோதமாய்ப் போர்செய்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 இச்சைகளை விட்டு வி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றஜாதிகள் உங்களை அக்கிரமக்காரரென்று விரோதமாய்ப் பேசும் விஷயத்தில், அவர்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ரியைகளைக்கண்டு அவற்றினிமித்தம் சந்திப்பின் நாளிலே தேவனை மகிமைப்படுத்தும்படி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ள்ளே நல்நடக்கையுள்ளவர்களாய் நடந்துகொள்ளுங்கள் என்று உங்களுக்குப் புத்தி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மனுஷருடைய கட்டளைகள் யாவற்றிற்கும் கர்த்தர்நிமித்தம் கீழ்ப்படி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லான அதிகாரமுள்ள ராஜாவுக்கானாலுஞ்சரி, தீமைசெய்கிறவர்களுக்கு ஆக்கி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செய்கிறவர்களுக்குப் புகழ்ச்சியும் உண்டாகும்படி அவனால் அனுப்பப்பட்ட அதிகாரிகளுக்கானாலுஞ்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ங்கள் நன்மைசெய்கிறதினாலே புத்தியீன மனுஷருடைய அறியாமையை அடக்குவது தேவனுடைய சித்த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யாதீனமுள்ளவர்களாயிருந்தும் உங்கள் சுயாதீனத்தைத் துர்க்குணத்திற்கு மூடலாகக் கொண்டி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 அடிமைகளா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ல்லாரையும் கனம்பண்ணுங்கள்; சகோதரரிடத்தில் அன்புகூருங்கள்; தேவனுக்குப் பயந்திருங்கள்; ராஜா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ம்பண்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லைக்காரரே, அதிக பயத்துடனே உங்கள் எஜமான்களுக்குக் கீழ்ப்படிந்திருங்கள்; நல்ல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குணமுள்ளவர்களுக்கும் மாத்திரம் அல்ல, முரட்டுக்குணமுள்ளவர்களுக்கும் கீழ்ப்படிந்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ஏனெனில், தேவன்மேல் பற்றுதலாயிருக்கிற மனச்சாட்சியினிமித்தம் ஒருவன் அநியாயமாய்ப் பாடு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திரவங்களைப் பொறுமையாய்ச் சகித்தால் அதுவே பிரீதி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குற்றஞ்செய்து அடிக்கப்படும்போது பொறுமையோடே சகித்தால், அதினால் என்ன கீர்த்தியு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நன்மைசெய்து பாடுபடும்போது பொறுமையோடே சகித்தால் அதுவே தேவனுக்கு முன்பாகப் பிரீதி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தற்காக நீங்கள் அழைக்கப்பட்டுமிருக்கிறீர்கள்; ஏனெனில், கிறிஸ்துவும் உங்களுக்காகப் பாடு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தம்முடைய அடிச்சுவடுகளைத் தொடர்ந்துவரும்படி உங்களுக்கு மாதிரியைப் பின்வைத்து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 பாவஞ்செய்யவில்லை, அவருடைய வாயிலே வஞ்சனை காணப்பட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 வையப்படும்போது பதில்வையாமலும், பாடுபடும்போது பயமுறுத்தாமலும், நியாயமா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புச்செய்கிறவருக்குத் தம்மை ஒப்பு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ம் பாவங்களுக்குச் செத்து, நீதிக்குப் பிழைத்திருக்கும்படிக்கு, அவர்தாமே தமது சரீ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பாவங்களைச் சிலுவையின்மேல் சுமந்தார்; அவருடைய தழும்புகளால் குணமா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தறுண்ட ஆடுகளைப்போலிருந்தீர்கள்; இப்பொழுதோ உங்கள் ஆத்துமாக்களுக்கு மேய்ப்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ணியுமானவரிடத்தில் திருப்பப்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2026-11-01T05:51:45Z</dcterms:created>
  <dcterms:modified xsi:type="dcterms:W3CDTF">2026-11-01T05:51:45Z</dcterms:modified>
  <dc:title>1 பேதுரு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