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presProps" Target="presProps.xml"/>
  <Relationship Id="rId72" Type="http://schemas.openxmlformats.org/officeDocument/2006/relationships/viewProps" Target="viewProps.xml"/>
  <Relationship Id="rId7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லர் யூதேயாவிலிருந்து வந்து: நீங்கள் மோசேயினுடைய முறைமையின்படியே விருத்தசேதனமடையாவிட்டால் இரட்சிக்கப்படமாட்டீர்கள் என்று சகோதரருக்குப் போதகம்பண்ண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லர் யூதேயாவிலிருந்து வந்து: நீங்கள் மோசேயினுடைய முறைமையின்படியே விருத்தசேதனமடையாவிட்டால் இரட்சிக்கப்படமாட்டீர்கள் என்று சகோதரருக்குப் போதகம்பண்ண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னாலே அவர்களுக்கும் பவுல் பர்னபா என்பவர்களுக்கும் மிகுந்த வாக்குவாதமும் தர்க்கமும் உண்டானபோது, அந்த விஷயத்தினிமித்தம் பவுலும் பர்னபாவும் அவர்களைச் சேர்ந்த வேறுசிலரும் எருசலேமிலிருக்கிற அப்போஸ்தலரிடத்திற்கும் மூப்பரிடத்திற்கும் போகவேண்டுமென்று தீர்மானித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னாலே அவர்களுக்கும் பவுல் பர்னபா என்பவர்களுக்கும் மிகுந்த வாக்குவாதமும் தர்க்கமும் உண்டானபோது, அந்த விஷயத்தினிமித்தம் பவுலும் பர்னபாவும் அவர்களைச் சேர்ந்த வேறுசிலரும் எருசலேமிலிருக்கிற அப்போஸ்தலரிடத்திற்கும் மூப்பரிடத்திற்கும் போகவேண்டுமென்று தீர்மானித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னாலே அவர்களுக்கும் பவுல் பர்னபா என்பவர்களுக்கும் மிகுந்த வாக்குவாதமும் தர்க்கமும் உண்டானபோது, அந்த விஷயத்தினிமித்தம் பவுலும் பர்னபாவும் அவர்களைச் சேர்ந்த வேறுசிலரும் எருசலேமிலிருக்கிற அப்போஸ்தலரிடத்திற்கும் மூப்பரிடத்திற்கும் போகவேண்டுமென்று தீர்மானித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படி அவர்கள் சபையாரால் வழிவிட்டனுப்பப்பட்டு, பெனிக்கே சமாரியா நாடுகளின் வழியாய்ப் போய், புறஜாதியார் மனந்திரும்பின செய்தியை அறிவித்து, சகோதரர் எல்லாருக்கும் இந்த சந்தோஷத்தை உண்டாக்க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படி அவர்கள் சபையாரால் வழிவிட்டனுப்பப்பட்டு, பெனிக்கே சமாரியா நாடுகளின் வழியாய்ப் போய், புறஜாதியார் மனந்திரும்பின செய்தியை அறிவித்து, சகோதரர் எல்லாருக்கும் இந்த சந்தோஷத்தை உண்டாக்கி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எருசலேமுக்கு வந்து, சபையாராலும் அப்போஸ்தலராலும் மூப்பராலும் ஏற்றுக்கொள்ளப்பட்டபோது, தேவன் தங்களைக்கொண்டு செய்தவைகளையெல்லாம் அறிவித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எருசலேமுக்கு வந்து, சபையாராலும் அப்போஸ்தலராலும் மூப்பராலும் ஏற்றுக்கொள்ளப்பட்டபோது, தேவன் தங்களைக்கொண்டு செய்தவைகளையெல்லாம் அறிவித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பரிசேய சமயத்தாரில் விசுவாசிகளான சிலர் எழுந்து, அவர்களை விருத்தசேதனம்பண்ணுகிறதும் மோசேயின் நியாயப்பிரமாணத்தைக் கைக்கொள்ளும்படி அவர்களுக்குக் கற்பிக்கிறதும் அவசியம் என்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பரிசேய சமயத்தாரில் விசுவாசிகளான சிலர் எழுந்து, அவர்களை விருத்தசேதனம்பண்ணுகிறதும் மோசேயின் நியாயப்பிரமாணத்தைக் கைக்கொள்ளும்படி அவர்களுக்குக் கற்பிக்கிறதும் அவசியம் என்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ோஸ்தலரும் மூப்பரும் இந்தக்காரியத்தைக் குறித்து ஆலோசனைபண்ணும்படி கூடி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ோஸ்தலரும் மூப்பரும் இந்தக்காரியத்தைக் குறித்து ஆலோசனைபண்ணும்படி கூட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ிகுந்த தர்க்கம் உண்டானபோது, பேதுரு எழுந்து, அவர்களை நோக்கி: சகோதரரே நீங்கள் அறிந்திருக்கிறபடி புறஜாதியார் என்னுடைய வாயினாலே சுவிசேஷ வசனத்தைக் கேட்டு விசுவாசிக்கும்படி தேவன் அநேக நாட்களுக்கு முன்னே உங்களில் ஒருவனாகிய என்னைத் தெரிந்துகொண்ட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ிகுந்த தர்க்கம் உண்டானபோது, பேதுரு எழுந்து, அவர்களை நோக்கி: சகோதரரே நீங்கள் அறிந்திருக்கிறபடி புறஜாதியார் என்னுடைய வாயினாலே சுவிசேஷ வசனத்தைக் கேட்டு விசுவாசிக்கும்படி தேவன் அநேக நாட்களுக்கு முன்னே உங்களில் ஒருவனாகிய என்னைத் தெரிந்துகொண்ட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ருதயங்களை அறிந்திருக்கிற தேவன் நமக்குப் பரிசுத்த ஆவியைத் தந்தருளினதுபோல அவர்களுக்கும் தந்தருளி, அவர்களைக் குறித்துச் சாட்சிகொடுத்தார்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ருதயங்களை அறிந்திருக்கிற தேவன் நமக்குப் பரிசுத்த ஆவியைத் தந்தருளினதுபோல அவர்களுக்கும் தந்தருளி, அவர்களைக் குறித்துச் சாட்சிகொடுத்தார்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சுவாசத்தினாலே அவர்கள் இருதயங்களை அவர் சுத்தமாக்கி, நமக்கும் அவர்களுக்கும் யாதொரு வித்தியாசமுமிராதபடி செய்த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டியிருக்க, நம்முடைய பிதாக்களாலும் நம்மாலும் சுமக்கக்கூடாத நுகத்தடியைச் சீஷர் கழுத்தின்மேல் சுமத்துதுவதினால், நீங்கள் தேவனைச் சோதிப்பானேன்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டியிருக்க, நம்முடைய பிதாக்களாலும் நம்மாலும் சுமக்கக்கூடாத நுகத்தடியைச் சீஷர் கழுத்தின்மேல் சுமத்துதுவதினால், நீங்கள் தேவனைச் சோதிப்பானேன்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ாகிய இயேசுகிறிஸ்துவின் கிருபையிலே அவர்கள் இரட்சிக்கப்படுகிறது எப்படியோ, அப்படியே நாமும் இரட்சிக்கப்படுவோமென்று நம்பியிருக்கிறோமே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ாகிய இயேசுகிறிஸ்துவின் கிருபையிலே அவர்கள் இரட்சிக்கப்படுகிறது எப்படியோ, அப்படியே நாமும் இரட்சிக்கப்படுவோமென்று நம்பியிருக்கிறோமே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கூடிவந்திருந்த யாவரும் அமர்ந்திருந்து, பர்னபாவும் பவுலும் தங்களைக்கொண்டு தேவன் புறஜாதிகளுக்குள்ளே செய்த அடையாளங்கள் அற்புதங்கள் யாவையும் விவரித்துச் சொல்லக்கேட்ட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கூடிவந்திருந்த யாவரும் அமர்ந்திருந்து, பர்னபாவும் பவுலும் தங்களைக்கொண்டு தேவன் புறஜாதிகளுக்குள்ளே செய்த அடையாளங்கள் அற்புதங்கள் யாவையும் விவரித்துச் சொல்லக்கேட்ட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பேசி முடிந்தபின்பு, யாக்கோபு அவர்களை நோக்கி: சகோதரரே, எனக்குச் செவிகொட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் புறஜாதிகளினின்று தமது நாமத்திற்காக ஒரு ஜனத்தைத் தெரிந்துகொள்ளும்படி முதல்முதல் அவர்களுக்குக் கடாட்சித்தருளின விதத்தைச் சிமியோன் விவரித்துச் சொன்னார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் புறஜாதிகளினின்று தமது நாமத்திற்காக ஒரு ஜனத்தைத் தெரிந்துகொள்ளும்படி முதல்முதல் அவர்களுக்குக் கடாட்சித்தருளின விதத்தைச் சிமியோன் விவரித்துச் சொன்னார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த் தீர்க்கதரிசிகளுடைய வாக்கியங்களும் ஒத்திருக்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ப்படியெனில், மற்ற மனுஷரும், என்னுடைய நாமந்தரிக்கப்படும் சகல ஜாதிகளும், கர்த்தரைத் தேடும்படிக்க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ப்படியெனில், மற்ற மனுஷரும், என்னுடைய நாமந்தரிக்கப்படும் சகல ஜாதிகளும், கர்த்தரைத் தேடும்படிக்க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இதற்குப்பின்பு திரும்பிவந்து, விழுந்துபோன தாவீதின் கூடாரத்தை மறுபடியும் எடுப்பித்து, அதிலே பழுதாய்ப்போனவைகளை மறுபடியும் சீர்ப்படுத்தி, அதைச் செவ்வையாக நிறுத்துவேன் என்று இவைகளையெல்லாஞ் செய்கிற கர்த்தர் சொல்லுகிறார் என்று எழுதியிருக்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இதற்குப்பின்பு திரும்பிவந்து, விழுந்துபோன தாவீதின் கூடாரத்தை மறுபடியும் எடுப்பித்து, அதிலே பழுதாய்ப்போனவைகளை மறுபடியும் சீர்ப்படுத்தி, அதைச் செவ்வையாக நிறுத்துவேன் என்று இவைகளையெல்லாஞ் செய்கிற கர்த்தர் சொல்லுகிறார் என்று எழுதியிருக்கிற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லகத்தோற்றமுதல் தேவனுக்குத் தம்முடைய கிரியைகளெல்லாம் தெரிந்திருக்கி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தலால் புறஜாதிகளில் தேவனிடத்தில் திரும்புகிறவர்களைக் கலங்கப்பண்ணலாகாதென்ற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ிக்கிரகங்களுக்குப் படைத்த அசுசியானவைகளுக்கும், வேசித்தனத்திற்கும், நெருக்குண்டு செத்ததிற்கும், இரத்தத்திற்கும், விலகியிருக்கும்படி அவர்களுக்கு நாம் எழுதவேண்டுமென்றும் நான் தீர்மானிக்கிற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ிக்கிரகங்களுக்குப் படைத்த அசுசியானவைகளுக்கும், வேசித்தனத்திற்கும், நெருக்குண்டு செத்ததிற்கும், இரத்தத்திற்கும், விலகியிருக்கும்படி அவர்களுக்கு நாம் எழுதவேண்டுமென்றும் நான் தீர்மானிக்கிற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ோசேயின் ஆகமங்கள் ஓய்வுநாள்தோறும் ஜெபஆலயங்களில் வாசிக்கப்பட்டு வருகிறபடியால், பூர்வகாலந்தோடங்கிச் சகல பட்டணங்களிலும் அந்த ஆகமங்களைப் பிரசங்கிக்கிறவர்களும் உண்டே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ோசேயின் ஆகமங்கள் ஓய்வுநாள்தோறும் ஜெபஆலயங்களில் வாசிக்கப்பட்டு வருகிறபடியால், பூர்வகாலந்தோடங்கிச் சகல பட்டணங்களிலும் அந்த ஆகமங்களைப் பிரசங்கிக்கிறவர்களும் உண்டே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ங்களில் சிலரைத் தெரிந்துகொண்டு பவுலோடும் பர்னபாவோடும் அந்தியோகியாவுக்கு அனுப்புகிறது அப்போஸ்தலருக்கும் மூப்பருக்கும் சபையாரெல்லாருக்கும் நலமாகக்கண்டது. அவர்கள் யாரென்றால் சகோதரரில் விசேஷித்தவர்களாகிய பர்சபா என்று மறுபேர்கொண்ட யூதாவும் சீலாவும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ங்களில் சிலரைத் தெரிந்துகொண்டு பவுலோடும் பர்னபாவோடும் அந்தியோகியாவுக்கு அனுப்புகிறது அப்போஸ்தலருக்கும் மூப்பருக்கும் சபையாரெல்லாருக்கும் நலமாகக்கண்டது. அவர்கள் யாரென்றால் சகோதரரில் விசேஷித்தவர்களாகிய பர்சபா என்று மறுபேர்கொண்ட யூதாவும் சீலாவும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வர்கள் கையில் அவர்கள் எழுதிக்கொடுத்தனுப்பின நிருபமாவது: அப்போஸ்தலரும் மூப்பரும் சகோதரருமாகிய நாங்கள் அந்தியோகியாவிலும் சீரியாவிலும் சிலிசியாவிலும் இருக்கும் புறஜாதியாராகிய சகோதரருக்கு வாழ்த்துதல் சொல்லி எழுதிய நிருபம் என்னவென்றால்;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வர்கள் கையில் அவர்கள் எழுதிக்கொடுத்தனுப்பின நிருபமாவது: அப்போஸ்தலரும் மூப்பரும் சகோதரருமாகிய நாங்கள் அந்தியோகியாவிலும் சீரியாவிலும் சிலிசியாவிலும் இருக்கும் புறஜாதியாராகிய சகோதரருக்கு வாழ்த்துதல் சொல்லி எழுதிய நிருபம் என்னவென்றால்;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ங்களால் கட்டளைபெறாத சிலர் எங்களிடத்திலிருந்து புறப்பட்டு, நீங்கள் விருத்தசேதனமடைய வேண்டுமென்றும், நியாயப்பிரமாணத்தைக் கைக்கொள்ளவேண்டுமென்றும் சொல்லி, இப்படிப்பட்ட வார்த்தைகளால் எங்களைக் கலக்கி, உங்கள் ஆத்துமாக்களைப் புரட்டினார்கள் என்று நாங்கள் கேள்விப்பட்டபடியினாலே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ங்களால் கட்டளைபெறாத சிலர் எங்களிடத்திலிருந்து புறப்பட்டு, நீங்கள் விருத்தசேதனமடைய வேண்டுமென்றும், நியாயப்பிரமாணத்தைக் கைக்கொள்ளவேண்டுமென்றும் சொல்லி, இப்படிப்பட்ட வார்த்தைகளால் எங்களைக் கலக்கி, உங்கள் ஆத்துமாக்களைப் புரட்டினார்கள் என்று நாங்கள் கேள்விப்பட்டபடியினாலே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ம்முடைய கர்த்தராகிய இயேசுகிறிஸ்துவின் நாமத்திற்காகத் தங்கள் பிராணனையும் ஒப்புக்கொடுக்கத் துணிந்தவர்களும் எங்களுக்குப் பிரியமானவர்களுமாயிருக்கிற பர்னபா பவுல் என்பவர்களோடுங்கூட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ம்முடைய கர்த்தராகிய இயேசுகிறிஸ்துவின் நாமத்திற்காகத் தங்கள் பிராணனையும் ஒப்புக்கொடுக்கத் துணிந்தவர்களும் எங்களுக்குப் பிரியமானவர்களுமாயிருக்கிற பர்னபா பவுல் என்பவர்களோடுங்கூட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ங்களால் தெரிந்துகொள்ளப்பட்ட சில மனுஷரை உங்களிடத்திற்கு அனுப்புகிறது ஒருமனப்பட்டுக் கூடின எங்களுக்கு நலமாகக் கண்ட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ப்படியே யூதாவையும் சீலாவையும் அனுப்பியிருக்கிறோம். அவர்களும் இவைகளை வாய்மொழியாக உங்களுக்கு அறிவிப்ப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வையெனில், விக்கிரகங்களுக்குப்படைத்தவைகளுக்கும், இரத்தத்திற்கும், நெருக்குண்டு செத்ததிற்கும் வேசித்தனத்திற்கும், நீங்கள் விலகியிருக்கவேண்டுமென்பதே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சியமான இவைகளையல்லாமல் பாரமான வேறொன்றையும் உங்கள்மேல் சுமத்தாமலிருப்பது பரிசுத்த ஆவிக்கும் எங்களுக்கும் நலமாகக் கண்டது; இவைகளுக்கு விலகி நீங்கள் உங்களைக் காத்துக்கொள்வது நலமாயிருக்கும். சுகமாயிருப்பீர்களாக என்று எழுதி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சியமான இவைகளையல்லாமல் பாரமான வேறொன்றையும் உங்கள்மேல் சுமத்தாமலிருப்பது பரிசுத்த ஆவிக்கும் எங்களுக்கும் நலமாகக் கண்டது; இவைகளுக்கு விலகி நீங்கள் உங்களைக் காத்துக்கொள்வது நலமாயிருக்கும். சுகமாயிருப்பீர்களாக என்று எழுதின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் அனுப்பிவிடப்பட்டு, அந்தியோகியாவுக்கு வந்து, சபையைக் கூடிவரச்செய்து, நிருபத்தை ஒப்புவித்த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ை அவர்கள் வாசித்து, அதனாலுண்டாகிய ஆறுதலுக்காகச் சந்தோஷப்பட்ட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யூதா சீலா என்பவர்களும் தீர்க்கதரிசிகளாயிருந்தபடியினாலே அநேக வார்த்தைகளினால் சகோதரருக்குப் புத்திசொல்லி, அவர்களைத் திடப்படுத்தி;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சிலகாலம் அங்கேயிருந்து, பின்பு சகோதரரால் சமாதானத்தோடே அப்போஸ்தலரிடத்திற்கு அனுப்பிவிடப்பட்ட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கிலும் சீலாவுக்கு அங்கே தரித்திருக்கிறது நலமாய்க் கண்ட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வுலும் பர்னபாவும் அந்தியோகியாவிலே சஞ்சரித்து, வேறே அநேகரோடுங்கூடக் கர்த்தருடைய வசனத்தை உபதேசித்துப் பிரசங்கித்துக்கொண்டிருந்த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வுலும் பர்னபாவும் அந்தியோகியாவிலே சஞ்சரித்து, வேறே அநேகரோடுங்கூடக் கர்த்தருடைய வசனத்தை உபதேசித்துப் பிரசங்கித்துக்கொண்டிருந்த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ிலநாளைக்குப்பின்பு பவுல் பர்னபாவை நோக்கி: நாம் கர்த்தருடைய வசனத்தை அறிவித்திருக்கிற சகல பட்டணங்களிலுமுள்ள சகோதரர்கள் எப்படியிருக்கிறார்களென்று போய்ப்பார்ப்போம் வாரும்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ிலநாளைக்குப்பின்பு பவுல் பர்னபாவை நோக்கி: நாம் கர்த்தருடைய வசனத்தை அறிவித்திருக்கிற சகல பட்டணங்களிலுமுள்ள சகோதரர்கள் எப்படியிருக்கிறார்களென்று போய்ப்பார்ப்போம் வாரும் என்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பர்னபா என்பவன் மாற்கு என்னும் பேர்கொண்ட யோவானைக்கூட அழைத்துக்கொண்டு போகவேண்டும் என்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வுலோ: அவன் பம்பிலியா நாட்டிலே நம்மை விட்டுப் பிரிந்து நம்மோடேகூட ஊழியத்துக்கு வராததினாலே, அவனை அழைத்துக்கொண்டு போகக்கூடாது என்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வுலோ: அவன் பம்பிலியா நாட்டிலே நம்மை விட்டுப் பிரிந்து நம்மோடேகூட ஊழியத்துக்கு வராததினாலே, அவனை அழைத்துக்கொண்டு போகக்கூடாது என்ற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தைப்பற்றி அவர்களுக்குள்ளே கடுங்கோபமூண்டபடியினால் அவர்கள் ஒருவரையொருவர் விட்டுப் பிரிந்தார்கள். பர்னபா மாற்குவைக் கூட்டிக்கொண்டு கப்பல் ஏறிச் சீப்புருதீவுக்குப் போன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தைப்பற்றி அவர்களுக்குள்ளே கடுங்கோபமூண்டபடியினால் அவர்கள் ஒருவரையொருவர் விட்டுப் பிரிந்தார்கள். பர்னபா மாற்குவைக் கூட்டிக்கொண்டு கப்பல் ஏறிச் சீப்புருதீவுக்குப் போன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வுலோ சீலாவை தெரிந்துகொண்டு, சகோதரராலே தேவனுடைய கிருபைக்கு ஒப்புவிக்கப்பட்டு, புறப்பட்டு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சீரியாவிலும் சிலிசியாவிலும் திரிந்து, சபைகளைத் திடப்படுத்த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2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కొందరు యూదయనుండి వచ్చిమీరు మోషేనియమించిన ఆచారము చొప్పున సున్నతి పొందితేనే గాని రక్షణ పొందలేర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హోదరులకు బోధ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పౌలున కును బర్నబాకును వారితో విశేష వివాదమును తర్కమును కలిగినప్పుడు, ఈ అంశము విషయమై పౌ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ర్నబాయు తమలో మరి కొందరును యెరూషలేమునకు అపొస్తలులయొద్దకును పెద్దలయొద్దకును వెళ్లవలెనని సహో దర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శ్చయ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కాబట్టి వారు సంఘమువలన సాగనంపబడి, ఫేనీకే సమరయ దేశములద్వారా వెళ్లుచు, అన్యజనులు దేవునివైపు తిరిగ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గతి తెలియపరచి సహో దరులకందరికిని మహా సంతోషము కలుగజ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ారు యెరూషలేమునకు రాగా, సంఘపువారును అపొస్తలులును పెద్దలును వారిని చేర్చుకొనిరి; దేవుడు తమ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ోడైయుండి చేసినవన్నియు వారు వివర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పరిసయ్యుల తెగలో విశ్వాసులైన కొందరులేచి, అన్యజనులకు సున్నతి చేయింపవలెననియు, మోషే ధర్మశాస్త్ర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ైకొనుడని వారికి ఆజ్ఞాపింపవలెననియు చెప్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ప్పుడు అపొస్తలులును పెద్దలును ఈ సంగతినిగూర్చి ఆలోచించుటకు కూడివచ్చిరి. బహు తర్కము జరిగిన తరువా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ేతురు లేచి వారితో ఇట్లన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సహోదరులారా, ఆరంభమందు అన్యజనులు నా నోట సువార్త వాక్యము విని విశ్వసించులాగున మీలో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డేర్పరచుకొనెనని మీకు తెలి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రియు హృద యములను ఎరిగిన దేవుడు మనకు అనుగ్రహించినట్టుగానే వారికిని పరిశుద్ధాత్మను అనుగ్రహించ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గూర్చి సాక్ష్య మ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వారి హృదయములను విశ్వాసమువలన పవిత్ర పరచి మనకును వారికిని ఏ భేదమైనను కనుపరచలే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గనుక మన పితరులైనను మనమైనను మోయలేని కాడిని శిష్యుల మెడమీద పెట్టి మీ రెందుకు దేవ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ోధించుచున్నార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ప్రభువైన యేసు కృపచేత మనము రక్షణ పొందుదుమని నమ్ముచున్నాము గదా? అలాగే వారును రక్షణ పొంద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ంతట ఆ సమూహమంతయు ఊరకుండి, బర్న బాయు పౌలును తమ ద్వారా దేవుడు అన్యజనులలో చేసిన సూచకక్రియ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ద్భుతములను వివరించగా ఆలక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వారు చాలించిన తరువాత యాకోబు ఇట్లనెనుసహో దరులారా, నా మాట ఆలక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న్యజనులలోనుండి దేవుడు తన నామముకొరకు ఒక జనమును ఏర్పరచుకొనుటకు వారిని ఏలాగు మొదట కటాక్షించెన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ుమెయోను వివరించి 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ఇందుకు ప్రవక్తల వాక్యములు సరిపడియున్నవి; ఎట్ల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ఆ తరువాత నేను తిరిగి వచ్చెదను; మనుష్యులలో కడమవారును నా నామము ఎవరికి పెట్టబడెనొ ఆ సమస్తమ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్యజనులును ప్రభువును వెదకు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పడిపోయిన దావీదు గుడారమును తిరిగి కట్టెదను దాని పాడైనవాటిని తిరిగి కట్టి దానిని నిలువబెట్టెద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ాదికాలమునుండి ఈ సంగతులను తెలి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పరచిన ప్రభువు సెలవిచ్చుచున్నాడు అని వ్రాయబడ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కాబట్టి అన్యజనులలోనుండి దేవునివైపు తిరుగుచున్నవారిని మనము కష్టపెట్ట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విగ్రహ సంబంధమైన అపవిత్రతను, జారత్వమును, గొంతుపిసికి చంపినదానిని, రక్తమును, విసర్జించుటకు 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త్రిక వ్రాసి పంపవలెనని నా అభిప్రాయ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ఏలయనగా, సమాజమందిరములలో ప్రతి విశ్రాంతిదినమున మోషే లేఖనములు చదువుటవలన మునుపటి తరములనుండి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యమమును ప్రకటించువారు ప్రతి పట్టణములో ఉన్నార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ప్పుడు సహోదరులలో ముఖ్యులైన బర్సబ్బా అను మారుపేరుగల యూదాను సీలను తమలో ఏర్పరచుకొని, పౌలుత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ర్నబాతోను అంతియొకయకు పంపుట యుక్తమని అపొస్తలులకును పెద్దల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వీరు వ్రాసి, వారిచేత పంపిన దేమనగా అపొస్తలులును పెద్దలైన సహోదరులును అంతియొకయ లోను, సిరియలో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ిలికియలోను నివసించుచు అన్య జనులుగానుండిన సహోదరులకు శుభ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కొందరు మాయొద్దనుండి వెళ్లి, తమ బోధచేత మిమ్మును కలవరపరచి, మీ మనస్సులను చెరుపుచున్నారని వింటిమ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కి మే మధికారమిచ్చి యుండలే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గనుక మనుష్యులను ఏర్పరచి, మన ప్రభువైన యేసుక్రీస్తు పేరుకొరకు తమ్మును తాము అప్పగించుకొనిన బర్నబ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ౌలు అ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మన ప్రియులతోకూడ మీయొద్దకు పంపుట యుక్తమని మాకందరికి ఏకాభిప్రాయము కల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కాగా యూదాను సీలను పంపి యున్నాము; వారును నోటిమాటతో ఈ సంగతులు మీకు తెలియజేత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విగ్రహములకు అర్పించిన వాటిని, రక్తమును, గొంతుపిసికి చంపినదానిని, జారత్వమును విస ర్జ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ఈ అవశ్యమైన వాటికంటె ఎక్కువైన యే భారమును మీ మీద మోపకూడదని, పరిశుద్ధాత్మకును మాకును తోచెను. వీట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ూరముగా ఉండుటకు జాగ్రత్తపడితిరా అది మీకు మేలు. మీకు క్షేమము కలుగ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అంతట వారు సెలవుపుచ్చుకొని అంతియొకయకు వచ్చి శిష్యులను సమకూర్చి ఆ పత్రిక ఇ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వారు దానిని చదువుకొని అందువలన ఆదరణ పొంది సంతోష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మరియు యూదాయు సీలయుకూడ ప్రవక్తలై యుండినందున పెక్కుమాటలతో సహోదరుల నాదరించి స్థిర పర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వారు అక్కడ కొంతకాలము గడపి, సహో దరులయొద్దనుండి తమ్మును పంప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వారియొద్దకు వెళ్లుటకు సమాధానముతో సెలవు పుచ్చ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అయితే పౌలును బర్నబాయు అంతి యొకయలో నిలిచి, యింక అనేకులతో కూడ ప్రభువు వాక్యము బోధించ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కటించుచు న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కొన్ని దినములైన తరువాతఏ యే పట్టణములలో ప్రభువు వాక్యము ప్రచురపరచితిమో ఆ యా ప్రతి పట్టణములో ఉ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హోదరులయొద్దకు తిరిగి వెళ్లి, వారేలాగున్నారో మనము చూతమని పౌలు బర్నబాతో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అప్పుడు మార్కు అనుమారు పేరుగల యోహానును వెంటబెట్టుకొని పోవుటకు బర్నబా యిష్టప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అయితే పౌలు, పంఫూలియలో పనికొరకు తమతోకూడ రాక తమ్మును విడిచిన వానిని వెంటబెట్టుకొని పోవుట యుక్త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దని తల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వారిలో తీవ్రమైన వాదము కలిగినందున వారు ఒకనిని ఒకడు విడిచి వేరైపోయిరి. బర్నబా మార్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ంటబెట్టుకొని ఓడ ఎక్కి కుప్రకు వెళ్ల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పౌలు సీలను ఏర్పరచుకొని, సహోదరులచేత ప్రభువు కృపకు అప్పగింపబడినవాడై బయలుదేర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సంఘ ములను స్థిరపరచుచు సిరియ కిలికియ దేశముల ద్వారా సంచారము చేయ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2026-10-20T04:36:20Z</dcterms:created>
  <dcterms:modified xsi:type="dcterms:W3CDTF">2026-10-20T04:36:20Z</dcterms:modified>
  <dc:title>అపొస్తలుల కార్యములు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