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troubled heart, be thou not afraid, 
In the Lord thy God let thy hope be stayed ; 
He will hear thy cry, and will give thee aid, 
Whate'er thy cross may b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is able still to deliver thee, 
And His own right hand thy defence shall be :
He is able still to deliver thee, 
Then be thou not afrai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troubled heart, though thy foes unite,
Let thy faith be strong and thy armour bright ; 
Thou shalt overcome through His 
power and might. 
And more than conqueror b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troubled heart, when thy way is drear,
He will rescue thee and dispel thy fear ; 
In thy greatest need He is always near----
To Him all glory b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2026-07-31T19:10:53Z</dcterms:created>
  <dcterms:modified xsi:type="dcterms:W3CDTF">2026-07-31T19:10:53Z</dcterms:modified>
  <dc:title>Hymn : 709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