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3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்த்தெழுந்தார் நம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ணத்தை ஜெயித்தெழு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ம் உயிரோடு இரு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மை என்றென்றும் நடத்த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பா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்ப்பரித்து போற்ற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ோடழுந்த இயேசு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் என்றென்றும் ஆராத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2026-11-02T05:07:42Z</dcterms:created>
  <dcterms:modified xsi:type="dcterms:W3CDTF">2026-11-02T05:07:42Z</dcterms:modified>
  <dc:title>துதிப் பாடல்கள் : 749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