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நமஸ்கர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உய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ஊழியம் செய்வ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சய தேவ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 கர்த்த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ஆயிர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செய்பவரே-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யின் கருவில் கா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யைபோல் சும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ுள்வரையும் காப்பேன் எ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ாய் பாட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கிமையுள்ள தேவ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த்துவ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ட்சிமையு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ப்பதில் வள்ளவரே-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ுதலாளி தேவ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லைக்கார பிள்ளை ந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ே பார்த்துக்கொள்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ைய தந்தை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ர்வ வல்ல தேவ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ாமையு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வென்ற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் தரு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யேகோவா ஷம்மா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ோடு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ரப்பா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தரும் தெய்வம் நீரே (வைத்தியரே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2026-10-24T03:09:13Z</dcterms:created>
  <dcterms:modified xsi:type="dcterms:W3CDTF">2026-10-24T03:09:13Z</dcterms:modified>
  <dc:title>துதிப் பாடல்கள் : 735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