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 முன் குறி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 முன் குறித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 நமக்கு உண்ட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ிருபையை அவர் சகல ஞானத்தோடும் புத்தியோடும் எங்களிடத்தில் பெருகப்பண்ண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சித்தத்தின் ஆலோசனைக்குத்தக்கதாக எல்லாவற்றையும் நடப்பிக்கிற அவருடைய தீர்மானத்தின்படியே, நாங்கள் முன்குறிக்கப்பட்டு, கிறிஸ்துவுக்குள் அவருடைய சுதந்தரமாகும்படி தெரிந்துகொள்ளப்ப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ன் கேள்விப்ப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ன் கேள்விப்ப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 இம்மையில்மாத்திரமல்ல மறுமையிலும் பேர்பெற்றிருக்கும் எல்லா நாமத்துக்கும் மேலாய் அவர் உயர்ந்திருக்கத்தக்கதாக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எல்லாவற்றாலும் நிரப்புகிறவருடைய நிறைவாகிய சரீரமான சபைக்கு அவரை எல்லாவற்றிற்கும் மேலான தலையாகத் தந்தருள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எல்லாவற்றாலும் நிரப்புகிறவருடைய நிறைவாகிய சரீரமான சபைக்கு அவரை எல்லாவற்றிற்கும் மேலான தலையாகத் தந்தருள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ാം തന്റെ സന്നിധിയിൽ വിശുദ്ധരും നിഷ്കളങ്കരും ആകേണ്ടതിന്നു അവൻ ലോകസ്ഥാപനത്തിന്നു മുമ്പെ നമ്മ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ിൽ തിരഞ്ഞെ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തിരുഹിതത്തിന്റെ പ്രസാദപ്രകാരം യേശുക്രിസ്തുമുഖാന്തരം നമ്മെ ദത്തെടു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പ്രിയനായവനിൽ നമുക്കു സൌജന്യമായി നല്കിയ തന്റെ കൃപാമഹത്വത്തിന്റെ പുകഴ്ചെക്കായി സ്നേഹത്തിൽ നമ്മ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നിയമിക്കയും 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ിൽ നമുക്കു അവന്റെ രക്തത്താൽ അതിക്രമങ്ങളുടെ മോചനമെന്ന വീണ്ടെടുപ്പു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അവൻ നമുക്കു താൻ ധാരാളമായി കാണിച്ച കൃപാധനപ്രകാരം സകലജ്ഞാനവും വിവേകവുമായി നല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നിൽ താൻ മുന്നിർണ്ണയിച്ച തന്റെ പ്രസാദത്തിന്നു തക്കവണ്ണം തന്റെ ഹിതത്തിന്റെ മർമ്മം അവൻ നമ്മ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 സ്വർഗ്ഗത്തിലും ഭൂമിയിലുമുള്ളതു എല്ലാം പിന്നെയും ക്രിസ്തുവിൽ ഒന്നായിച്ചേർക്ക എന്നി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സമ്പൂർണ്ണതയിലെ വ്യവസ്ഥെക്കായിക്കൊണ്ട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ിൽ നാം അവകാശവും പ്രാപിച്ചു, തന്റെ ഹിതത്തിന്റെ ആലോചനപോലെ സകലവും പ്രവർത്തിക്കുന്ന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ണ്ണയപ്രകാരം മുന്നിയമിക്കപ്പെട്ടതു മുമ്പിൽകൂ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്രിസ്തുവിൽ ആശവെച്ചവരായ ഞങ്ങൾ അവന്റെ മഹത്വത്തിന്റെ പുകഴ്ചെക്കാ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നിൽ നിങ്ങൾക്കും നിങ്ങളുടെ രക്ഷയെക്കുറിച്ചുള്ള സുവിശേഷം എന്ന സത്യവചനം നിങ്ങൾ കേൾക്കയും അവ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ക്കയും ചെയ്തി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ന്റെ സ്വന്തജനത്തിന്റെ വീണ്ടെടുപ്പിന്നു വേണ്ടി തന്റെ മഹത്വത്തിന്റെ പുകഴ്ചെക്കായിട്ടു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ത്തിന്റെ അച്ചാരമായ വാഗ്ദത്തത്തിൻ പരിശുദ്ധാത്മാവിനാൽ മുദ്രയി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നിമിത്തം ഞാനും നിങ്ങൾക്കു കർത്താവായ യേശുവിലുള്ള വിശ്വാസത്തെയും സകല വിശുദ്ധന്മാരോടു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ത്തെയും കുറിച്ചു കേട്ടി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ൾക്കു വേണ്ടി ഇടവിടാതെ സ്തോത്രംചെയ്തു എന്റെ പ്രാർത്ഥന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ളെ ഓർത്തുംകൊണ്ടു നമ്മുടെ കർത്താവായ യേശുക്രിസ്തുവിന്റെ ദൈവവും മഹത്വമുള്ള പിതാവുമായ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തന്നെക്കുറിച്ചുള്ള പരിജ്ഞാനത്തിൽ ജ്ഞാനത്തിന്റെയും വെളിപ്പാടിന്റെയും ആത്മ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േണ്ടതിന്നും നിങ്ങളുടെ ഹൃദയദൃഷ്ടി പ്രകാശിപ്പിച്ച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ന്റെ വിളിയാലുള്ള ആശ ഇന്നതെന്നും വിശുദ്ധന്മാരൽ അവന്റെ അവകാശത്തിന്റെ മഹിമാധനം ഇന്നതെന്ന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ത്തിൻ വല്ലഭത്വത്തിന്റെ വ്യാപാര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വിശ്വസിക്കുന്ന നമുക്കുവേണ്ടി വ്യാപരിക്കുന്ന അവന്റെ ശക്തിയുടെ അളവറ്റ വലിപ്പം ഇന്നതെന്ന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്ടതിന്നും പ്രാർത്ഥ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അവൻ ക്രിസ്തുവിലും വ്യാപരിച്ചു അവനെ മരിച്ചവരുടെ ഇടയിൽനിന്നു ഉയിർ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്വർഗ്ഗത്തിൽ തന്റെ വലത്തുഭാഗത്തു എല്ലാ വാഴ്ചെക്കും അധികാരത്തിന്നും ശക്തിക്കും കർത്തൃത്വ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ലോകത്തിൽ മാത്രമല്ല വരുവാനുള്ളതിലും വിളിക്കപ്പെടുന്ന സകല നാമത്തിന്നും അത്യന്തം മീതെ ഇര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ർവ്വവും അവന്റെ കാൽക്കീഴാക്കിവെച്ചു അവനെ സർവ്വത്തിന്നും മീതെ തലയ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ല്ലാറ്റിലും എല്ലാം നിറെക്കുന്നവന്റെ നിറവായിരിക്കുന്ന അവന്റെ ശരീരമായ സഭെക്കു കൊ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േഷ്ടത്താൽ ക്രിസ്തുയേശുവിന്റെ അപ്പൊസ്തലനായ പൌലൊസ് (എഫെസൊസിൽ ഉള്ള) വിശുദ്ധ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യേശുവിൽ വിശ്വാസികളുമായവർക്കു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മ്മുടെ പിതാവായ ദൈവത്തിങ്കൽ നിന്നും കർത്താവായ യേശുക്രിസ്തുവിങ്കൽ നിന്നും നിങ്ങൾക്കു കൃപ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്വർഗ്ഗത്തിലെ സകല ആത്മികാനുഗ്രഹത്താലും നമ്മെ ക്രിസ്തുവിൽ അനുഗ്രഹിച്ചിരിക്കുന്ന നമ്മുടെ ക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്റെ ദൈവവും പിതാവുമായവൻ വാഴ്ത്ത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2026-10-21T06:30:26Z</dcterms:created>
  <dcterms:modified xsi:type="dcterms:W3CDTF">2026-10-21T06:30:26Z</dcterms:modified>
  <dc:title>എഫെസ്യർ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