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ன்னை நோக்கி: மனுபுத்திரனே, உன் காலூன்றி நில்; உன்னுடனே பேச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 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ತನು ನನಗೆ ಹೇಳಿದ್ದೇನಂದರೆ--ಮನುಷ್ಯಪುತ್ರನೇ, ನಿನ್ನ ಪಾದದ ಮೇಲೆ ನಿಲ್ಲು; ನಿನ್ನೊಡನೆ ನಾನು ಮಾತನ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ೀಗೆ ಆತನು ನನ್ನ ಸಂಗಡ ಮಾತನಾಡಿದಾಗ ಆತ್ಮನು ನನ್ನೊಳಗೆ ಪ್ರವೇಶಿಸಿ ನನ್ನನ್ನು ನಿಂತುಕೊಳ್ಳುವಂತೆ ಮಾಡಿತು; ಈ ರೀ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ಸಂಗಡ ಮಾತನಾಡುವದನ್ನು ನಾ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ನನಗೆ ಹೇಳಿದ್ದೇನಂದರೆ--ಮನುಷ್ಯಪುತ್ರನೇ, ನನಗೆ ವಿರೋಧವಾಗಿ ತಿರುಗಿಬಿದ್ದಂಥ ಮತ್ತು ಬೀಳುವಂಥ ಜನಾಂಗದ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 ಮಕ್ಕಳ ಬಳಿಗೆ ನಾನು ನಿನ್ನನ್ನು ಕಳುಹಿಸು ತ್ತೇನೆ; ಅವರೂ ಅವರ ಪಿತೃಗಳೂ ಇಂದಿನ ವರೆಗೂ ನನ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ೋಹ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ನಿರ್ಲಜ್ಜರಾದ ಒರಟು ಹೃದಯವುಳ್ಳ ಮಕ್ಕಳಾಗಿದ್ದಾರೆ. ನಾನು ನಿನ್ನನ್ನು ಅವರ ಬಳಿಗೆ ಕಳುಹಿಸುತ್ತೇನ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--ದೇವರಾದ ಕರ್ತನು ಹೀಗೆ ಹೇಳುತ್ತಾನೆ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ಕೇಳಲಿ ಅಥವಾ ಕೇಳದಿರಲಿ (ಅವರು ತಿರುಗಿಬೀಳುವ ಮನೆಯವರು); ಆದರೆ ತಮ್ಮೊಳಗೆ ಒಬ್ಬ ಪ್ರವಾದಿ ಇರುವನೆಂದು ತಿಳ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ರೆ ಸಾ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ಮನುಷ್ಯಪುತ್ರನೇ, ನೀನು ಅವರಿಗಾ ಗಲೀ ಅವರ ಮಾತುಗಳಿಗಾಗಲೀ ಭಯಪಡಬೇಡ. ಮುಳ್ಳುಗಳೂ ದತ್ತೂರಿಗಳೂ ನಿ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ರೂ ಚೇಳುಗಳ ನಡುವೆ ನೀನು ವಾಸಿಸಿದರೂ ಸರಿ; ನೀನು ಅವರ ಮಾತುಗಳಿಗೆ ಭಯಪಡಬೇಡ, ಅವರು ತಿರುಗಿ ಬೀಳುವ ಮನೆಯವರಾದರ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ಟಗಳಿಗೆ ಅಂಜ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ೇಳಿದರೂ ಸರಿ, ಕೇಳದಿದ್ದರೂ ಸರಿ; ನೀನು ನನ್ನ ಮಾತುಗಳನ್ನು ಅವರಿಗೆ ಹೇಳಬೇಕು; ಅವರು ಖಂಡಿತ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ಬೀಳುವ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ನುಷ್ಯಪುತ್ರನೇ, ನೀನಾದರೋ ನಾನು ಹೇಳುವ ದನ್ನು ಕೇಳು; ಆ ತಿರುಗಿಬೀಳುವವರ ಮನೆಯ ಹಾಗೆ ನೀನೂ ತಿರುಗಿಬೀಳಬೇಡ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ನ್ನು ತೆರೆದು ನಾನು ನಿನಗೆ ಕೊಡುವದನ್ನು ತಿನ್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ೋಡಿದಾಗ ಇಗೋ, ಅದರಲ್ಲಿ ಒಂದು ಪುಸ್ತಕದ ಸುರಳಿ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ಅದನ್ನು ನನ್ನ ಮುಂದೆ ಹರಡಿದನು; ಅದರ ಒಳಗಡೆಯೂ ಹೊರಗಡೆಯೂ ಬರಹವು ಇತ್ತು. ಆ ಬರಹವೇನಂದರೆ--ಗೋಳಾಟ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ುಗುವಿಕೆಯೂ ಸಂಕಟಗಳೂ ಇವೆ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2026-10-21T06:37:28Z</dcterms:created>
  <dcterms:modified xsi:type="dcterms:W3CDTF">2026-10-21T06:37:28Z</dcterms:modified>
  <dc:title>ಯೆಹೆಜ್ಕೇಲನು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