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கேட்கிறதற்குக் கிட்டிவாருங்கள்; ஜனங்களே கவனியுங்கள்; பூமியும் அதின் நிறைவும், பூச்சக்கரமும் அதில் உற்பத்தியான யாவும் கேட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ே, கேட்கிறதற்குக் கிட்டிவாருங்கள்; ஜனங்களே கவனியுங்கள்; பூமியும் அதின் நிறைவும், பூச்சக்கரமும் அதில் உற்பத்தியான யாவும் கேட்கக்கடவ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ாதிகளின்மேலும் கர்த்தருடைய கடுங்கோபமும், அவர்களுடைய சகல சேனைகளின்மேலும் அவருடைய உக்கிரமும் மூளுகிறது; அவர்களைச் சங்காரத்துக்கு நியமித்து, கொலைக்கு ஒப்புக்கொட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ல ஜாதிகளின்மேலும் கர்த்தருடைய கடுங்கோபமும், அவர்களுடைய சகல சேனைகளின்மேலும் அவருடைய உக்கிரமும் மூளுகிறது; அவர்களைச் சங்காரத்துக்கு நியமித்து, கொலைக்கு ஒப்புக்கொட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ே கொலைசெய்யப்பட்டவர்கள் வெளியே எறியுண்டுகிடப்பார்கள்; அவர்களுடைய பிரேதங்கள் நாற்றமெடுக்கும்; அவர்களுடைய இரத்தத்தினாலே மலைகளும் கரை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ின் சர்வசேனையும் கரைந்து, வானங்கள் புஸ்தகச்சுருளைப்போல் சுருட்டப்பட்டு, அவைகளின் சர்வசேனையும் திராட்சச்செடியின் இலைகள் உதிருகிறதுபோலவும், அத்திமரத்தின் காய்கள் உதிருகிறதுபோலவும் உதிர்ந்து விழ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ில் என் பட்டயம் வெறிகொண்டது; இதோ ஏதோமின்மேலும், நான் சங்காரத்துக்கு நியமித்த ஜனத்தின் மேலும், அது நியாயஞ்செய்ய இறங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ில் என் பட்டயம் வெறிகொண்டது; இதோ ஏதோமின்மேலும், நான் சங்காரத்துக்கு நியமித்த ஜனத்தின் மேலும், அது நியாயஞ்செய்ய இறங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ோஸ்றாவிலே கர்த்தருக்கு ஒரு யாகமும், ஏதோம் தேசத்திலே மகாசங்காரமும் உண்டு; கர்த்தருடைய பட்டயம் இரத்தத்தில் திருப்தியாகி, நிணத்தினால் பூரிக்கின்றது; ஆட்டுக்குட்டிகள் கடாக்களுடைய இரத்தத்தினாலும், ஆட்டுக்கடாக்களுடைய குண்டிக்காய்களின் கொழுப்பினாலும் திருப்தியா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ோடே காண்டாமிருகங்களும், ரிஷபங்களோடே காளைகளும் வந்து மடியும், அவர்கள் தேசம் இரத்தவெறிகொண்டு அவர்கள் மண் நிணத்தினால் கொழுத்துப்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ோடே காண்டாமிருகங்களும், ரிஷபங்களோடே காளைகளும் வந்து மடியும், அவர்கள் தேசம் இரத்தவெறிகொண்டு அவர்கள் மண் நிணத்தினால் கொழுத்துப்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ர்த்தர் பழிவாங்கும் நாள், சீயோனுடைய வழக்கினிமித்தம் பதிலளிக்கும் வருஷ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ஆறுகள் பிசினாகவும், அதின் மண் கந்தகமாகவும் மாறி, அதின் நிலம் எரிகிற கீலாய்ப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வும் பகலும் அது அவியாது; அதின் புகை என்றென்றைக்கும் எழும்பும்; தலைமுறை தலைமுறையாக அது பாழாயிருக்கும், சதாகாலம் சதாகாலமாக அதை ஒருவரும் கடந்துபோ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வும் பகலும் அது அவியாது; அதின் புகை என்றென்றைக்கும் எழும்பும்; தலைமுறை தலைமுறையாக அது பாழாயிருக்கும், சதாகாலம் சதாகாலமாக அதை ஒருவரும் கடந்துபோவ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ரையும் முள்ளம்பன்றியும் அதைச் சுதந்தரிக்கும், ஆந்தையும் காக்கையும் அதிலே குடியிருக்கும்; அதின்மேல் வெட்டவெளியின் நூலையும், வெறுமையின் தூக்கையும் பிடி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ரையும் முள்ளம்பன்றியும் அதைச் சுதந்தரிக்கும், ஆந்தையும் காக்கையும் அதிலே குடியிருக்கும்; அதின்மேல் வெட்டவெளியின் நூலையும், வெறுமையின் தூக்கையும் பிடி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்யபாரம்பண்ணின அதின் மேன்மக்களை அழைத்தால், அங்கே அவர்களில் ஒருவரும் இரார்கள்; அதின் பிரபுக்கள் அனைவரும் இல்லாமற்போ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அரமனைகளில் முட்செடிகளும், அதின் கோட்டைகளில் காஞ்சொறிகளும் முட்பூண்டுகளும் முளைக்கும்; அது வலுசர்ப்பங்களின் தாபரமும், கோட்டான்களின் மாளிகையும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அரமனைகளில் முட்செடிகளும், அதின் கோட்டைகளில் காஞ்சொறிகளும் முட்பூண்டுகளும் முளைக்கும்; அது வலுசர்ப்பங்களின் தாபரமும், கோட்டான்களின் மாளிகையும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காட்டுமிருகங்களும் ஓரிகளும் ஒன்றையொன்று சந்தித்துகாட்டாட்டைக் காட்டாடு கூப்பிடும்; அங்கே சாக்குருவிகளும் தங்கி, இளைப்பாறும் இடத்தைக் கண்டடை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காட்டுமிருகங்களும் ஓரிகளும் ஒன்றையொன்று சந்தித்துகாட்டாட்டைக் காட்டாடு கூப்பிடும்; அங்கே சாக்குருவிகளும் தங்கி, இளைப்பாறும் இடத்தைக் கண்டடை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வல்லூறும் கூடுகட்டி, முட்டையிட்டு, குஞ்சுபொரித்து, அவைகளைத் தன் நிழலிலே கூட்டிக்கொள்ளும்; அங்கே கூளிகளும் ஜோடுஜோடாகச் சே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ங்கே வல்லூறும் கூடுகட்டி, முட்டையிட்டு, குஞ்சுபொரித்து, அவைகளைத் தன் நிழலிலே கூட்டிக்கொள்ளும்; அங்கே கூளிகளும் ஜோடுஜோடாகச் சேர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புஸ்தகத்திலேதேடி வாசியுங்கள்; இவைகளில் ஒன்றும் குறையாது; இவைகளில் ஒன்றும் ஜோடில்லாதிராது; அவருடைய வாய் இதைச் சொல்லிற்று; அவருடைய ஆவி இவைகளைச் சேர்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ே அவைகளுக்குச் சீட்டுப்போட்டார்; அவருடைய கையே அதை அவைகளுக்கு அளவுநூலால் பகிர்ந்து கொடுத்தது; அவைகள் என்றைக்கும் அதைச் சுதந்தரித்துத் தலைமுறை தலைமுறையாக அதிலே சஞ்சர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ష్ట్రములారా, నాయొద్దకు వచ్చి వినుడి జనములారా, చెవి యొగ్గి ఆలకించుడి భూమియు దాని సంపూర్ణ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కమును దానిలో పుట్టినదంతయు విన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కోపము సమస్త జనములమీదికి వచ్చు చున్నది వారి సర్వ సైన్యములమీద ఆయన క్రోధము వచ్చు చున్నద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శపించి వధకు అప్ప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ిలో చంపబడినవారు బయట వేయబడెదరు వారి శవములు కంపుకొట్టును వారి రక్తమువలన కొండలు కరగ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కాశ సైన్యమంతయు క్షీణించును కాగితపు చుట్టవలె ఆకాశవైశాల్యములు చుట్టబడును. ద్రాక్షావల్లినుండి ఆ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ి రాలునట్లు అంజూరపుచెట్టునుండి వాడినది రాలునట్లు వాటి సైన్యమంతయు రాల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ిజముగా ఆకాశమందు నా ఖడ్గము మత్తిల్లును ఎదోముమీద తీర్పుతీర్చుటకు నేను శపించిన జనము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పుతీర్చుటకు అది దిగ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ఖడ్గము రక్తమయమగును అది క్రొవ్వుచేత కప్పబడును గొఱ్ఱపిల్లలయొక్కయు మేకలయొక్కయు రక్తము చే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ట్లేళ్ల మూత్రగ్రంథులమీది క్రొవ్వుచేతను కప్ప బడును ఏలయనగా బొస్రాలో యెహోవా బలి జరిగించును ఎదో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ఆయన మహా సంహార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టితోకూడ గురుపోతులును వృషభములును కోడె లును దిగిపోవుచున్నవి ఎదోమీయుల భూమి రక్తముతో నాన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 మన్ను క్రొవ్వుతో బలిస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ది యెహోవా ప్రతిదండనచేయు దినము సీయోను వ్యాజ్యెమునుగూర్చిన ప్రతికార సంవత్స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ఎదోము కాలువలు కీలగును దాని మన్ను గంధకముగా మార్చబడును దాని భూమి దహించు గంధకము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ది రేయింబగళ్లు ఆరక యుండును దాని పొగ నిత్యము లేచును అది తరతరములు పాడుగా నుండును ఎన్నడును ఎ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లో బడి దాట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ూడబాతులును ఏదుపందులును దాని ఆక్రమించు కొనును గుడ్లగూబయు కాకియు దానిలో నివసించును ఆయన తారుమ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 కొలనూలును చాచును శూన్యమను గుండును ప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ాజ్యము ప్రకటించుటకు వారి ప్రధానులు అక్కడ లేకపోవుదురు దాని అధిపతులందరు గతమై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దోము నగరులలో ముళ్లచెట్లు పెరుగును దాని దుర్గములలో దురదగొండ్లును గచ్చలును పుట్టున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వికుక్కలకు నివాసస్థలముగాను నిప్పుకోళ్లకు సాలగాను ఉ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డవిపిల్లులును నక్కలును అచ్చట కలిసికొనును అచ్చట అడవిమేక తనతోటి జంతువును కనుగొనును అచ్చ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వ్వపిట్ట దిగి విశ్రమస్థలము చూచుకొ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చిత్తగూబ గూడు కట్టుకొనును అచ్చట గుడ్లు పెట్టి పొదిగి నీడలో వాటిని కూర్చును అచ్చటనే తెల్లగద్ద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జాతిపక్షులతో కూడు 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గ్రంథమును పరిశీలించి చదువుకొనుడి ఆ జంతువులలో ఏదియు లేక యుండదు దేని జతపక్షి దానియొద్ద ఉండ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నదు నా నోటనుండి వచ్చిన ఆజ్ఞ యిదే ఆయన నోటి ఊపిరి వాటిని పోగ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వి రావలెనని ఆయన చీట్లువేసెను ఆయన కొలనూలు చేత పట్టుకొని వాటికి ఆ దేశమును పంచిపెట్టును.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ము దాని ఆక్రమించుకొనును యుగయుగములు దానిలో నివస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2026-10-20T03:32:30Z</dcterms:created>
  <dcterms:modified xsi:type="dcterms:W3CDTF">2026-10-20T03:32:30Z</dcterms:modified>
  <dc:title>యెషయా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