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டுகளின் சகல அதிகாரிகளும், தேசாதிபதிகளும், துரைகளும், ராஜாவின் காரியங்களை நடப்பிக்கிறவர்களும், யூதருக்குத் துணைநின்றார்கள்; மொர்தெகாயினால் உண்டான பயங்கரம் அவர்களைப் பிடித்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டுகளின் சகல அதிகாரிகளும், தேசாதிபதிகளும், துரைகளும், ராஜாவின் காரியங்களை நடப்பிக்கிறவர்களும், யூதருக்குத் துணைநின்றார்கள்; மொர்தெகாயினால் உண்டான பயங்கரம் அவர்களைப் பிடித்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ர்தெகாய் ராஜாவின் அரமனையில் பெரியவனாயிருந்தான்; அவனுடைய கீர்த்தி எல்லா நாடுகளிலும் பிரசித்தமாயிற்று; இந்த மொர்தெகாய் என்பவன் மேன்மேலும் பெரியவனா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ர்தெகாய் ராஜாவின் அரமனையில் பெரியவனாயிருந்தான்; அவனுடைய கீர்த்தி எல்லா நாடுகளிலும் பிரசித்தமாயிற்று; இந்த மொர்தெகாய் என்பவன் மேன்மேலும் பெரியவனா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டியே யூதர் தங்கள் சத்துருக்களையெல்லாம் பட்டயத்தால் வெட்டிக்கொன்று நிர்மூலமாக்கி, தங்கள் இஷ்டப்படி தங்கள் பகைஞருக்குச் செய்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யூதர் சூசான் அரமனையிலும் ஐந்நூறுபேரைக் கொன்று நிர்மூலமாக்கினா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ம்மெதாத்தாவின் குமாரனாகிய ஆமான் என்னும் யூதருடைய சத்துருவின் குமாரரான பர்சான்தாத்தா, தல்போன், அஸ்பா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ராதா, அதலியா, அரிதா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ர்மஷடா, அரிசாய், அரிதாய், வாய்சாதா ஆகிய பத்துப்பேரையும் கொன்றுபோட்டா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னாலும் கொள்ளையிடத் தங்கள் கையை நீட்டவி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னாலும் கொள்ளையிடத் தங்கள் கையை நீட்டவி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ன்றையதினம் சூசான் அரமனையில் கொன்றுபோடப்பட்டவர்களின் தொகை ராஜசமுகத்தில் கொண்டுவரப்பட்ட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எஸ்தர்: ராஜாவுக்குச் சித்தமாயிருந்தால், இன்றையத்தினத்துக் கட்டளையின்படியே சூசானிலிருக்கிற யூதர் நாளையதினமும் செய்யவும், ஆமானின் பத்துக் குமாரரின் உடலையும் தூக்குமரத்தில் தூக்கிப்போடவும் உத்தரவாகவேண்டும் என்றா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எஸ்தர்: ராஜாவுக்குச் சித்தமாயிருந்தால், இன்றையத்தினத்துக் கட்டளையின்படியே சூசானிலிருக்கிற யூதர் நாளையதினமும் செய்யவும், ஆமானின் பத்துக் குமாரரின் உடலையும் தூக்குமரத்தில் தூக்கிப்போடவும் உத்தரவாகவேண்டும் என்றா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செய்யும்படிக்கு ராஜா உத்தரவு கொடுத்தான், அதற்குச் சூசானிலே கட்டளை பிறந்தது; ஆமானின் பத்துக் குமாரருடைய உடலையும் தூக்கிப்போட்டா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செய்யும்படிக்கு ராஜா உத்தரவு கொடுத்தான், அதற்குச் சூசானிலே கட்டளை பிறந்தது; ஆமானின் பத்துக் குமாரருடைய உடலையும் தூக்கிப்போட்டா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சானிலிருக்கிற யூதர் ஆதார் மாதத்தின் பதினாலாந்தேதியிலும் கூடிச்சேர்ந்து, சூசானில் முந்நூறுபேரைக்கொன்றுபோட்டார்கள்; ஆனாலும் கொள்ளையிடத் தங்கள் கையை நீட்டவி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சானிலிருக்கிற யூதர் ஆதார் மாதத்தின் பதினாலாந்தேதியிலும் கூடிச்சேர்ந்து, சூசானில் முந்நூறுபேரைக்கொன்றுபோட்டார்கள்; ஆனாலும் கொள்ளையிடத் தங்கள் கையை நீட்டவி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ர் மாதத்தின் பதின்முன்றாந்தேதியிலே இப்படிச் செய்து, பதினாலாந்தேதியிலே இளைப்பாறி, அதை விருந்துண்டு சந்தோஷப்படுகிற பண்டிகை நாளாக்கி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ர் மாதத்தின் பதின்முன்றாந்தேதியிலே இப்படிச் செய்து, பதினாலாந்தேதியிலே இளைப்பாறி, அதை விருந்துண்டு சந்தோஷப்படுகிற பண்டிகை நாளாக்கினா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சூசானிலுள்ள யூதரோவென்றால், அந்த மாதத்தின் பதின்முன்றாந்தேதியிலும் பதினாலாந்தேதியிலும் ஏகமாய்க்கூடி, பதினைந்தாந்தேதியில் இளைப்பாறி, அதை விருந்துண்டு சந்தோஷப்படுகிற பண்டிகைநாளாக்கினா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சூசானிலுள்ள யூதரோவென்றால், அந்த மாதத்தின் பதின்முன்றாந்தேதியிலும் பதினாலாந்தேதியிலும் ஏகமாய்க்கூடி, பதினைந்தாந்தேதியில் இளைப்பாறி, அதை விருந்துண்டு சந்தோஷப்படுகிற பண்டிகைநாளாக்கினா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ர்தெகாய் இந்த வர்த்தமானங்களை எழுதி, சமீபத்திலும் தூரத்திலுமிருக்கிற அகாஸ்வேரு ராஜாவின் சகல நாடுகளிலுமுள்ள எல்லா யூதருக்கும் நிருபங்களை அனுப்பி,]]></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ர்தெகாய் இந்த வர்த்தமானங்களை எழுதி, சமீபத்திலும் தூரத்திலுமிருக்கிற அகாஸ்வேரு ராஜாவின் சகல நாடுகளிலுமுள்ள எல்லா யூதருக்கும் நிருபங்களை அனுப்பி,]]></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வருஷந்தோறும் ஆதார் மாதத்தின் பதினாலாம் பதினைந்தாந்தேதிகளை யூதர் தங்கள் பகைஞருக்கு நீங்கலாகி இளைப்பாறுதல் அடைந்த நாட்களாகவும், அவர்கள் சஞ்சலம் சந்தோஷமாகவும், அவர்கள் துக்கம் மகிழ்ச்சியாகவும் மாறின மாதமாகவும் ஆசரித்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யூதர் தாங்கள் செய்யத்தொடங்கினபடியும் மொர்தெகாய் தங்களுக்கு எழுதினபடியும் செய்யச் சம்மதித்தா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யூதர் தாங்கள் செய்யத்தொடங்கினபடியும் மொர்தெகாய் தங்களுக்கு எழுதினபடியும் செய்யச் சம்மதித்தா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ம்மெதாத்தாவின் குமாரனாகிய ஆமான் என்னும் ஆகாகியன், யூதருக்கெல்லாம் சத்துருவாயிருந்து யூதரைச் சங்கரிக்க நினைத்து, அவர்களை அழிக்கவும் நிர்மூலமாக்கவும், பூர் என்னப்பட்ட சீட்டைப் போடுவித்தா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ம்மெதாத்தாவின் குமாரனாகிய ஆமான் என்னும் ஆகாகியன், யூதருக்கெல்லாம் சத்துருவாயிருந்து யூதரைச் சங்கரிக்க நினைத்து, அவர்களை அழிக்கவும் நிர்மூலமாக்கவும், பூர் என்னப்பட்ட சீட்டைப் போடுவித்தா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னால் அந்த நாட்கள் பூர் என்னும் பேரினால் பூரீம் என்னப்பட்டது; அவன் அந்த நிருபத்தில் எழுதியிருந்த எல்லா வார்த்தைகளினிமித்தமும், தாங்களே இந்த விஷயத்தில் அநுபவித்தவைகளினித்தமும், தங்களுக்கு நேரிட்டவைகளினிமித்தமு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னால் அந்த நாட்கள் பூர் என்னும் பேரினால் பூரீம் என்னப்பட்டது; அவன் அந்த நிருபத்தில் எழுதியிருந்த எல்லா வார்த்தைகளினிமித்தமும், தாங்களே இந்த விஷயத்தில் அநுபவித்தவைகளினித்தமும், தங்களுக்கு நேரிட்டவைகளினிமித்தமு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மைக்குறித்து எழுதியிருக்கிற இந்த இரண்டாம் நிருபத்தைத் திடப்படுத்தும்படிக்கு, அபியாயேலின் குமாரத்தியாகிய எஸ்தர் என்னும் ராஜாத்தியும், யூதனாகிய மொர்தெகாயும், பின்னும் மகா உறுதியாய் எழுதினா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மைக்குறித்து எழுதியிருக்கிற இந்த இரண்டாம் நிருபத்தைத் திடப்படுத்தும்படிக்கு, அபியாயேலின் குமாரத்தியாகிய எஸ்தர் என்னும் ராஜாத்தியும், யூதனாகிய மொர்தெகாயும், பின்னும் மகா உறுதியாய் எழுதி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டியே எஸ்தரின் கட்டளையானது பூரீம் நாட்களைப்பற்றின இந்த வர்த்தமானங்களைத் திடப்படுத்தினது; அது ஒரு புஸ்தகத்தில் எழுதப்பட்ட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டியே எஸ்தரின் கட்டளையானது பூரீம் நாட்களைப்பற்றின இந்த வர்த்தமானங்களைத் திடப்படுத்தினது; அது ஒரு புஸ்தகத்தில் எழுதப்பட்ட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29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એસ્તર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હવે બારમા, એટલે કે અદાર મહિનાના, તેરમા દિવસે રાજાનો હુકમ અમલમાં આવવાનો હતો, એ દિવસે યહૂદી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શ્મનોએ તેમને કચડી નાખવાની આશા રાખી હતી. પણ બન્યુ તેનાથી ઊલટું જ; યહૂદીઓએ દુશ્મનોને કચડી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 દિવસે અહાશ્વેરોશ રાજાના સર્વ પ્રાંતોમાઁ યહૂદીઓ પોતપોતાનાં નગરોમાં એકઠા થયા, જેથી તેઓનું નુકશા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વાની જે લોકો કોશિશ કરતા હતા, તેઓના પર તેઓ હાથ નાખે; તેઓની વિરુદ્ધ કોઇ ઉભો રહી શક્યું નહિ; કારણ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 બધા તેમનાથી ડરેલા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અને પ્રાંતોના બધાં અમલદારો, સૂબાઓ, રાજ્યપાલો, અને રાજાના વહીવટકર્તાઓ યહૂદીઓને મદદ કરી, કારણ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બધાં મોર્દખાયથી ડરેલા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મોર્દખાય રાજમહેલમાં ખૂબ મહત્વનો બની ગયો હતો, તેની નામના બધાં પ્રાંતમા ફેલાઇ ગઇ હતી. તેની સત્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સે દિવસે વધતી ગ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નક્કી કરેલા દિવસે યહૂદીઓએ પોતાના શત્રુઓની હત્યા કરી. વિરોધીઓ સાથે તેઓએ મન ફાવે તેવું વર્તન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પાટનગર સૂસામાં યહૂદીઓએ પાંચસો માણસોને મારી નાખીને તેઓનો નાશ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વળી તેઓએ પાર્શાન્દાથા, દાલ્ફોન, આસ્પા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પોરાથા, અદાલ્યા, અરીદાથા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પાર્માશ્તાને, અરીસાય, અરીદાય તથા વાઇઝાથા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આ રીતે તેઓએ યહૂદીઓના શત્રુ હામ્મદાથાના પુત્ર હામાનના દશે પુત્રોને, તેઓએ મારી નાખ્યા; પણ તેઓ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લૂંટી લીધા નહિ અને તેમની કોઇ પણ વસ્તુને હાથ લગાડ્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સૂસામાં મારી નાખવામાં આવેલા માણસોની સંખ્યા તે જ દિવસે રાજાને જાહેર કરવામાં આ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ણે રાણી એસ્તેરને જણાવ્યું, “પાટનગર સૂસામાં યહૂદીઓએ પાંચસો માણસો અને હામાનના દશ પુત્રોને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ખ્યા છે, તો પછી તેમણે રાજ્યના બીજા પ્રાંતોમાં તું મારા દ્વારા શું કરાવા માંગે છે! જે માગે તે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રે બીજું શું જોઇએ છે? માંગ અને તે મંજૂર થ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યારે એસ્તેરે તેને જણાવ્યું કે, “જો રાજાને ગમે તો સૂસામાં જે યહૂદીઓ છે તેઓને આજના હુકમ પ્રમા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લે પણ તેમજ કરવા દેવામાં આવે. અને હામાનના દશે પુત્રોને ફાંસીને માચડે લટકાવવા જોઇ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રાજા સંમત થયા અને પાટનગર સૂસામાં હુકમ જાહેર કરવામાં આવ્યો. હામાનના દશ પુત્રોના મૃત શરીરને ફાં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 લટકાવવામાં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સૂસામાંના યહૂદીઓ અદાર મહિનાને ચૌદમે દિવસે પણ ભેગા થયા. તેઓએ સૂસામાં ત્રણસો માણસોને મારી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ણ લૂંટ પર તેઓએ હાથ નાખ્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રાજાના પ્રાંતોમાં વસતા બાકીના યહૂદીઓ પણ પોતાનો બચાવ કરવા અને શત્રુઓથી છૂટકારો મેળવવાં માટે ભે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યા. તેમણે પંચોતેર હજાર શત્રુઓનો સંહાર કર્યો; પણ તેમણે કોઇની કોઇ વસ્તુ લૂંટી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આ તો અદાર મહિનાના તેરમા દિવસે બન્યું. ચૌદમે દિવસે તેમણે વિશ્રાંતી લીધી અને તે દિવસે તેમણે ઉજવ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ને આનંદોત્સવ ઊજ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પણ સૂસામાં યહૂદીઓ અદાર મહિનાના તેરમા તથા તેના ચૌદમા દિવસે સ્વરક્ષણ માટે ભેગા થયા; પંદરમા દિવ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એ ઉજાણી કરી અને વિશ્રાંતિ લી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આ કારણથી જ યહૂદીઓ કોટ વિનાના ગામડાંઓમાં અને શહેરોમાં રહે છે, તેઓ અદાર માસના ચૌદમા દિવસને ઉત્સ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સ તરીકે એક બીજાને ભેટો આપી અને ઉજાણી કરીને ઉજ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મોર્દખાયે આ સર્વ બનાવોને લખી અને અહાશ્વેરોશ રાજાના નજીકના તેમજ દૂરના પ્રાંતોના સર્વ યહૂદીઓ પ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રો મોકલ્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તેણે જણાવ્યું કે, દર વષેર્ અદાર મહિનાનો ચૌદમો અને પંદરમો દિવસ ઊજવ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કારણ તે દિવસે યહૂદીઓએ પોતાના દુશ્મનોનો નાશ કર્યો હતો, અને તે મહિનામાં તેમનો શોક આનંદમા પલટાઇ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અને તેમના દુ:ખના દિવસો આનંદના દિવસોમાં બદલાઇ ગયા હતાં, જેમાં એકબીજાને ભેટ આપવી અને ગરીબોને દા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આથી યહૂદીઓએ મોર્દખાયની સૂચના મુજબ દરેક વષેર્ તે જ સમયે તહેવાર ઉજવવાનું શરૂ કર્યુ હતું અને રિવા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ળવાનો ચાલુ રાખવાનું માથે લી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યહૂદીઓના દુશ્મન અગાગી હામ્મદાથાના પુત્ર હામાને યહૂદીઓને સંહાર કરી નાખવાની યોજના કરી હતી.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નો સંહાર કરવા અને વિનાશ કરવા ચિઠ્ઠીઓ (એટલે “પૂર”) નાખી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પરંતુ જ્યારે તે વાતની રાજાને ખબર પડી, ત્યારે તેણે પોતાના પત્રો દ્વારા આજ્ઞા કરી કે, હામાને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ષ્ટ યોજના યહૂદીઓ વિરૂદ્ધ યોજી હતી તે અને તેના કુટુંબીઓને જ તેનો ભોગ બને; અને હામાનને તેના સં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થે ફાંસીએ લટકાવવો જોઇ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આથી “પૂર” નામ ઉપરથી આ ઉત્સવના દિવસો પૂરીમ તરીકે ઓળખાયા, એ મોર્દખાયના પત્રમાં જે લખ્યું હતું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માણે જ ઉજવાયા, તેને કારણે તેમણે જાતે જે નજરોનજર જોયું હતું અને તેમના પર જે વીત્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યહૂદીઓએ પોતાના તરફથી, પોતાના વંશજો તરફથી અને યહૂદીધર્મ પાળનારાઓ તરફથી પ્રતિવર્ષ આ બે દિવ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ચૂક્યા વગર ઠરાવેલ સમયે અને મોર્દખાયની સૂચના મુજબ અચૂક ઊજવવાનું માન્ય રા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એ દિવસોને, વંશપરંપરાગત પ્રત્યેક કુટુંબમાં ઉજવવાના હતાં, તેઓએ પ્રત્યેક પ્રાંતમાં, તથા પ્રત્યે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ગરમાં તેને ઉજવ્યાં, જેથી એ પૂરીમના દિવસો યહૂદીઓ દ્વારા ઉજવવાનું બંધ ન થાય, અને તેઓના વંશજોએ કદી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લવું જોઇએ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ત્યારબાદ અબીહાઇલની પુત્રી રાણી એસ્તેર અને યહૂદી મોર્દખાયે, બીજા પત્રને સંપુર્ણ અધિકાર સા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માણિત કરવા, પૂરીમ વિષે પૂર્ણ અધિકારથી પત્ર લ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તેથી મોર્દખાયે અહાશ્વેરોશના રાજ્યમાં એકસો સત્તાવીસ પ્રાંતોમાંના સર્વ યહૂદીઓને સાચી શાંતિ પાઠવ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રો મોકલ્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તે પત્રો એ જાણવા માટે મોકલવામાં આવ્યા હતા કે પૂરીમનાં દિવસોયહૂદી મોર્દખાય અને રાણી એસ્તરે આપે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દેશ પ્રમાણે એના નિર્ધારિત સમયે ઉજવવામાં આવેલા હતા. આ તેઓએ બે વિશ્રામવારોને તેમના અને તેમના વંશજો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ટે નક્કી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તેઓ એસ્તેરની આજ્ઞાથી વિશ્રામવારને યાદ રાખશે જેમ તેઓ ઉપવાસ અને વિલાપના દિવસો યાદ રાખે છે. “પૂરી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ષેના નિયમો કાયમ કર્યા; અને પુસ્તકમાં આ બાબતો લખવામાં આવી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9]]></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2026-10-20T06:11:51Z</dcterms:created>
  <dcterms:modified xsi:type="dcterms:W3CDTF">2026-10-20T06:11:51Z</dcterms:modified>
  <dc:title>એસ્તર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