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அதைக் கேட்டு, ஒருமனப்பட்டு தேவனை நோக்கிச் சத்தமிட்டு: கர்த்தாவே, நீர் வானத்தையும் பூமியையும் சமுத்திரத்தையும் அவைகளிலுள்ள யாவற்றையும் உண்டாக்கின தேவனாயிருக்கிற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அதைக் கேட்டு, ஒருமனப்பட்டு தேவனை நோக்கிச் சத்தமிட்டு: கர்த்தாவே, நீர் வானத்தையும் பூமியையும் சமுத்திரத்தையும் அவைகளிலுள்ள யாவற்றையும் உண்டாக்கின தேவனாயிருக்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ுறஜாதிகள் கொந்தளித்து, ஜனங்கள் விருதா காரியங்களைச் சிந்திப்பானேன் என்ற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ுறஜாதிகள் கொந்தளித்து, ஜனங்கள் விருதா காரியங்களைச் சிந்திப்பானேன் என்ற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க்கு விரோதமாகவும், தேவனுடைய கிறிஸ்துவுக்கு விரோதமாகவும் பூமியின் ராஜாக்கள் எழும்பி நின்று, அதிகாரிகள் ஏகமாய்க் கூட்டங்கூடினார்கள் என்றும் தேவரீர் உம்முடைய தாசனாகிய தாவீதின் வாக்கினால் உரைத்தீர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க்கு விரோதமாகவும், தேவனுடைய கிறிஸ்துவுக்கு விரோதமாகவும் பூமியின் ராஜாக்கள் எழும்பி நின்று, அதிகாரிகள் ஏகமாய்க் கூட்டங்கூடினார்கள் என்றும் தேவரீர் உம்முடைய தாசனாகிய தாவீதின் வாக்கினால் உரைத்தீர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உம்முடைய கரமும் உம்முடைய ஆலோசனையும் முன் குறித்தவைகள் யாவையும் செய்யும்பட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உம்முடைய கரமும் உம்முடைய ஆலோசனையும் முன் குறித்தவைகள் யாவையும் செய்யும்பட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ரோதும் பொந்தியுபிலாத்தும், புறஜாதிகளோடும் இஸ்ரவேல் ஜனங்களோடுங்கூட, நீர் அபிஷேகம்பண்ணின உம்முடைய பரிசுத்த பிள்ளையாகிய இயேசுவுக்கு விரோதமாய், மெய்யாகவே கூட்டங்கூட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ரோதும் பொந்தியுபிலாத்தும், புறஜாதிகளோடும் இஸ்ரவேல் ஜனங்களோடுங்கூட, நீர் அபிஷேகம்பண்ணின உம்முடைய பரிசுத்த பிள்ளையாகிய இயேசுவுக்கு விரோதமாய், மெய்யாகவே கூட்டங்கூட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ப்பொழுதும், கர்த்தாவே அவர்கள் பயமுறுத்தல்களை தேவரீர் கவன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ப்பொழுதும், கர்த்தாவே அவர்கள் பயமுறுத்தல்களை தேவரீர் கவன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ம்முடைய பரிசுத்த பிள்ளையாகிய இயேசுவின் நாமத்தினாலே அடையாளங்களும் அற்புதங்களும் நடக்கும்படி செய்து, பிணியாளிகளைக் குணமாக்கும்படி உம்முடைய கரத்தை நீட்டி, உம்முடைய ஊழியக்காரர் உம்முடைய வசனத்தை முழுதைரியத்தோடும் சொல்லும்படி அவர்களுக்கு அநுக்கிரகஞ்செய்தருளு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ம்முடைய பரிசுத்த பிள்ளையாகிய இயேசுவின் நாமத்தினாலே அடையாளங்களும் அற்புதங்களும் நடக்கும்படி செய்து, பிணியாளிகளைக் குணமாக்கும்படி உம்முடைய கரத்தை நீட்டி, உம்முடைய ஊழியக்காரர் உம்முடைய வசனத்தை முழுதைரியத்தோடும் சொல்லும்படி அவர்களுக்கு அநுக்கிரகஞ்செய்தருளு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ஜெபம்பண்ணினபோது அவர்கள் கூடியிருந்த இடம் அசைந்தது. அவர்களெல்லாரும் பரிசுத்த ஆவியினால் நிரப்பப்பட்டு, தேவவசனத்தைத் தைரிமாய்ச் சொன்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ஜெபம்பண்ணினபோது அவர்கள் கூடியிருந்த இடம் அசைந்தது. அவர்களெல்லாரும் பரிசுத்த ஆவியினால் நிரப்பப்பட்டு, தேவவசனத்தைத் தைரிமாய்ச் சொன்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ிசுவாசிகளாகிய திரளான கூட்டத்தார் ஒரே இருதயமும் ஒரே மனமுமுள்ளவர்களாயிருந்தார்கள். ஒருவனாகிலும் தனக்குள்ளவைகளில் ஒன்றையும் தன்னுடையதென்று சொல்லவில்லை; சகலமும் அவர்களுக்குப் பொதுவ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ிசுவாசிகளாகிய திரளான கூட்டத்தார் ஒரே இருதயமும் ஒரே மனமுமுள்ளவர்களாயிருந்தார்கள். ஒருவனாகிலும் தனக்குள்ளவைகளில் ஒன்றையும் தன்னுடையதென்று சொல்லவில்லை; சகலமும் அவர்களுக்குப் பொதுவ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கிய இயேசுவின் உயிர்த்தெழுதலைக்குறித்து அப்போஸ்தலர் மிகுந்த பலமாய்ச் சாட்சிகொடுத்தார்கள்; அவர்களெல்லார்மேலும் பூரண கிருபை உண்ட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கிய இயேசுவின் உயிர்த்தெழுதலைக்குறித்து அப்போஸ்தலர் மிகுந்த பலமாய்ச் சாட்சிகொடுத்தார்கள்; அவர்களெல்லார்மேலும் பூரண கிருபை உண்ட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ஜனங்களுடனே பேசிக்கொண்டிருக்கையில், ஆசாரியர்களும் தேவாலயத்துச் சேனைத்தலைவனும் சதுசேயரும் அவர்களிடத்தில் வ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ஜனங்களுடனே பேசிக்கொண்டிருக்கையில், ஆசாரியர்களும் தேவாலயத்துச் சேனைத்தலைவனும் சதுசேயரும் அவர்களிடத்தில் வ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ஜனங்களுக்கு உபதேசிக்கிறதினாலும், இயேசுவை முன்னிட்டு, மரித்தோலிருந்து உயிர்த்தெழுதலைப் பிரசங்கிக்கிறதினாலும், சினங்கொண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ஜனங்களுக்கு உபதேசிக்கிறதினாலும், இயேசுவை முன்னிட்டு, மரித்தோலிருந்து உயிர்த்தெழுதலைப் பிரசங்கிக்கிறதினாலும், சினங்கொண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ப் பிடித்து, சாயங்காலமாயிருந்தபடியினால், மறுநாள்வரைக்கும் காவலில் வை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ப் பிடித்து, சாயங்காலமாயிருந்தபடியினால், மறுநாள்வரைக்கும் காவலில் வை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சனத்தைக் கேட்டவர்களில் அநேகர் விசுவாசித்தார்கள்; அவர்கள் தொகை ஏறக்குறைய ஐயாயிரம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சனத்தைக் கேட்டவர்களில் அநேகர் விசுவாசித்தார்கள்; அவர்கள் தொகை ஏறக்குறைய ஐயாயிர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நாளிலே ஜனங்களுடைய அதிகாரிகளும் மூப்பரும் வேதபாரகர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தான ஆசாரியனாகிய அன்னாவும், காய்பாவும், யோவானும், அலெக்சந்தர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தான ஆசாரியனுடைய குடும்பத்தார் யாவரும் எருசலேமிலே கூட்டங்கூடி, அவர்களை நடுவே நிறுத்தி, நீங்கள் எந்த வல்லமையினாலே இதைச் செய்தீர்கள் என்று கே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தான ஆசாரியனுடைய குடும்பத்தார் யாவரும் எருசலேமிலே கூட்டங்கூடி, அவர்களை நடுவே நிறுத்தி, நீங்கள் எந்த வல்லமையினாலே இதைச் செய்தீர்கள் என்று கே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பேதுரு பரிசுத்த ஆவியிலே நிறைந்து, அவர்களை நோக்கி: ஜனத்தின் அதிகாரிகளே, இஸ்ரவேலின் மூப்பர்களே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லங்களையும் வீடுகளையும் உடையவர்கள் அவர்களை விற்று, விற்கப்பட்டவைகளின் கிரயத்தைக் கொண்டுவ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லங்களையும் வீடுகளையும் உடையவர்கள் அவர்களை விற்று, விற்கப்பட்டவைகளின் கிரயத்தைக் கொண்டுவ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ணியாளியாயிருந்த இந்த மனுஷனுக்குச் செய்யப்பட்ட உபகாரத்தைக்குறித்து எதினாலே இவன் ஆரோக்கியமானானென்று நீங்கள் இன்று எங்களிடத்தில் விசாரித்துக்கேட்டா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ோஸ்தலருடைய பாதத்தில் வைத்தார்கள். அவனவனுக்குத் தேவையானதற்குத்தக்கதாய்ப் பகிர்ந்துகொடுக்கப்பட்டது; அவர்களில் ஒருவனுக்கும் ஒன்றும் குறைவாயிருந்த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ால் சிலுவையில் அறையப்பட்டவரும், தேவனால் மரித்தோரிலிருந்து எழுப்பப்பட்டவருமாயிருக்கிற நசரேனாகிய இயேசுகிறிஸ்துவின் நாமத்தினாலேயே இவன் உங்களுக்கு முன்பாகச் சொஸ்தமாய் நிற்கிறானானென்று உங்களுக்கும், இஸ்ரவேல் ஜனங்களெல்லாருக்கும் தெரிந்திருக்கக்கடவ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ால் சிலுவையில் அறையப்பட்டவரும், தேவனால் மரித்தோரிலிருந்து எழுப்பப்பட்டவருமாயிருக்கிற நசரேனாகிய இயேசுகிறிஸ்துவின் நாமத்தினாலேயே இவன் உங்களுக்கு முன்பாகச் சொஸ்தமாய் நிற்கிறானானென்று உங்களுக்கும், இஸ்ரவேல் ஜனங்களெல்லாருக்கும் தெரிந்திருக்கக்கடவ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ால் சிலுவையில் அறையப்பட்டவரும், தேவனால் மரித்தோரிலிருந்து எழுப்பப்பட்டவருமாயிருக்கிற நசரேனாகிய இயேசுகிறிஸ்துவின் நாமத்தினாலேயே இவன் உங்களுக்கு முன்பாகச் சொஸ்தமாய் நிற்கிறானானென்று உங்களுக்கும், இஸ்ரவேல் ஜனங்களெல்லாருக்கும் தெரிந்திருக்கக்கடவ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ீப்புருதீவானும் லேவியனும் அப்போஸ்தலராலே ஆறுதலின் மகன் என்று அர்த்தங்கொள்ளும் பர்னபா என்னும் மறுபேர்பெற்றவனுமாகிய யோசே என்பவன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ீப்புருதீவானும் லேவியனும் அப்போஸ்தலராலே ஆறுதலின் மகன் என்று அர்த்தங்கொள்ளும் பர்னபா என்னும் மறுபேர்பெற்றவனுமாகிய யோசே என்பவன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ீடு கட்டுகிறவர்களாகிய உங்களால் அற்பமாய் எண்ணப்பட்ட அவரே மூலைக்குத் தலைக்கல்லானவ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ீடு கட்டுகிறவர்களாகிய உங்களால் அற்பமாய் எண்ணப்பட்ட அவரே மூலைக்குத் தலைக்கல்லானவ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ாலேயன்றி வேறொருவராலும் இரட்சிப்பு இல்லை; நாம் இரட்சிக்கப்படும்படிக்கு வானத்தின் கீழெங்கும், மனுஷர்களுக்குள்ளே அவருடைய நாமமேயல்லாமல் வேறொரு நாமம் கட்டளையிடப்படவும் இல்லை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ாலேயன்றி வேறொருவராலும் இரட்சிப்பு இல்லை; நாம் இரட்சிக்கப்படும்படிக்கு வானத்தின் கீழெங்கும், மனுஷர்களுக்குள்ளே அவருடைய நாமமேயல்லாமல் வேறொரு நாமம் கட்டளையிடப்படவும் இல்லை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னக்கு உண்டாயிருந்த நிலத்தைவிற்று, அதின் கிரயத்தைக் கொண்டுவந்து, அப்போஸ்தலருடைய பாதத்திலே வை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ேதுருவும் யோவானும் பேசுகிற தைரியத்தை அவர்கள் கண்டு, அவர்கள் படிப்பறியாதவர்களென்றும் பேதமையுள்ளவர்களென்றும் அறிந்தபடியினால் ஆச்சரியப்பட்டு, அவர்கள் இயேசுவுடனேகூட இருந்தவர்களென்றும் அறிந்துகொண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ேதுருவும் யோவானும் பேசுகிற தைரியத்தை அவர்கள் கண்டு, அவர்கள் படிப்பறியாதவர்களென்றும் பேதமையுள்ளவர்களென்றும் அறிந்தபடியினால் ஆச்சரியப்பட்டு, அவர்கள் இயேசுவுடனேகூட இருந்தவர்களென்றும் அறிந்துகொண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ொஸ்தமாக்கப்ட்ட மனுஷன் அவர்கள் அருகே நிற்கிறதைக் கண்டபடியால், எதிர்பேச அவர்களுக்கு இடமில்லாத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ை ஆலோசனை சங்கத்தை விட்டுப் போகும்படி கட்டளையிட்டு, தங்களுக்குள்ளே யோசனைபண்ணிக்கொண்டு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ை ஆலோசனை சங்கத்தை விட்டுப் போகும்படி கட்டளையிட்டு, தங்களுக்குள்ளே யோசனைபண்ணிக்கொண்டு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மனுஷரை நாம் என்ன செய்யலாம்? எருசலேமில் எல்லாருக்கும் தெரிந்திருக்கிற வெளியரங்கமான அற்புதம் இவர்களால் செய்யப்பட்டதே, அதை நாம் இல்லையென்று சொல்லக்கூடா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மனுஷரை நாம் என்ன செய்யலாம்? எருசலேமில் எல்லாருக்கும் தெரிந்திருக்கிற வெளியரங்கமான அற்புதம் இவர்களால் செய்யப்பட்டதே, அதை நாம் இல்லையென்று சொல்லக்கூடா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இது அதிகமாய் ஜனத்துக்குள்ளே பரம்பாதபடிக்கு, ஒருவரோடும் இந்த நாமத்தைக்குறித்துப் பேசக்கூடாதென்று அவர்களை உறுதியாய்ப் பயமுறுத்த வேண்டுமென்று சொல்லிக்கொண்ட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இது அதிகமாய் ஜனத்துக்குள்ளே பரம்பாதபடிக்கு, ஒருவரோடும் இந்த நாமத்தைக்குறித்துப் பேசக்கூடாதென்று அவர்களை உறுதியாய்ப் பயமுறுத்த வேண்டுமென்று சொல்லிக்கொண்ட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ை அழைத்து: இயேசுவின் நாமத்தைக்குறித்து எவ்வளவும் பேசவும் போதிக்கவும் கூடாதென்று அவர்களுக்கு கட்டளையி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துருவும் யோவானும் அவர்களுக்குப் பிரதியுத்தரமாக: தேவனுக்குச் செவிகொடுக்கிறதைப்பார்க்கிலும் உங்களுக்குச் செவிகொடுக்கிறது தேவனுக்கு முன்பாக நியாயமாயிருக்குமோ நீங்களே நிதானித்துப்பார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துருவும் யோவானும் அவர்களுக்குப் பிரதியுத்தரமாக: தேவனுக்குச் செவிகொடுக்கிறதைப்பார்க்கிலும் உங்களுக்குச் செவிகொடுக்கிறது தேவனுக்கு முன்பாக நியாயமாயிருக்குமோ நீங்களே நிதானித்துப்பார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ங்கள் கண்டவைகளையும் கேட்டவைகளையும் பேசாமலிருக்கக்கூடாதே என்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டந்த சங்கதிகளைக்குறித்து எல்லாரும் தேவனை மகிமைப்படுத்தினபடியால், ஜனங்களுக்குப் பயந்து அவர்களை தண்டிக்க வகையொன்றுங்காணாமல், அவர்களைப் பயமுறுத்தி விட்டுவிட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ற்புதமாய்ச் சொஸ்தமாக்கப்பட்ட மனுஷன் நாற்பது வயதுக்கு மேற்பட்டவனாயிருந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ற்புதமாய்ச் சொஸ்தமாக்கப்பட்ட மனுஷன் நாற்பது வயதுக்கு மேற்பட்டவனாயிருந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டுதலையாக்கப்பட்டபின்பு, தங்களைச் சேர்ந்தவர்களிடத்தில் வந்து, பிரதான ஆசாரியர்களும் மூப்பர்களும் தங்களுக்குச் சொன்ன யாவையும் அறிவித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டுதலையாக்கப்பட்டபின்பு, தங்களைச் சேர்ந்தவர்களிடத்தில் வந்து, பிரதான ஆசாரியர்களும் மூப்பர்களும் தங்களுக்குச் சொன்ன யாவையும் அறிவ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1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কথা শুনে বিশ্বাসীরা সকলে সমবেত কণ্ঠে ঈশ্বরের উদ্দেশ্যে এই প্রার্থনা জানাল, ‘প্রভু, আকাশমণ্ড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, সমুদ্র আর এসবের মধ্যে যা কিছু আছে সে সব কিছুর সৃষ্টিকর্তা, তুমি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ুমি তোমার দাস আমাদের পিতৃপুরুষ দাযূদের মুখ দিয়ে পবিত্র আত্মার দ্বারা বলেছ:‘জাতিবৃন্দ ক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ুদ্ধ হল? কেনই বা লোকেরা ঈশ্বরের বিরুদ্ধে অসার পরিকল্পনা কর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জগতের রাজারা যুদ্ধের জন্য প্রস্তুত হল, আর শাসকেরা প্রভু ঈশ্বরের বিরুদ্ধে ও তাঁর খ্রীষ্ট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এক হল৷’গীতসংহিতা 2:1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হ্যাঁ, এই শহরেই তোমার পবিত্র দাস যীশুর বিরুদ্ধে, যাকে তুমি অভিষিক্ত করেছ তাঁর বিরুদ্ধে হেরোদ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ন্তীয়, পীলাত, ইহুদীরা ও অইহুদীরা এক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োমার শক্তিতে ও তোমার ইচ্ছায় পূর্বেই যা ঘটবে বলে তুমি ঠিক করেছিলে, সেই কাজ করতেই তারা এক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র এখন, হে প্রভু, তাদের এই শাসানি তুমি শোন৷ প্রভু আমরা তোমার দাস; তোমার এই দাসদের সাহস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কথা বলবার ক্ষমতা দ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লোককে সুস্থতা দেবার জন্য তোমার হাত তুমি বাড়িয়ে দাও; তোমার পবিত্র দাস যীশুর নামে য়েন অলৌকিক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চর্য সব কাজ সম্পন্ন হ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েই বিশ্বাসীরা প্রার্থনা শেষ করলে, তাঁরা য়েখানে একত্রিত হয়েছিলেন সেই জায়গা কেঁপে উঠল৷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 পবিত্র আত্মায় পূর্ণ হলেন আর অসীম সাহসে ঈশ্বরের কথা বল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বিশ্বাসীদের সকলের হৃদয় ও মন এক ছিল৷ একজনও নিজের সম্পত্তির কোন কিছুই নিজের বলে মনে করতেন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ঁদের সকল জিনিস তাঁরা পরস্পর ভাগ করে দি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প্রেরিতের মহাশক্তিতে মৃতদের মধ্য থেকে প্রভু যীশুর পুনরুত্থানের বিষয়ে সাক্ষ্য দিতেন; আর ত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র ওপর মহাআশীর্বাদ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িতর ও য়োহন যখন লোকদের সাথে কথা বলছিলেন, তখন মন্দির থেকে ইহুদী যাজকরা, মন্দিরের রক্ষীবাহিন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পতি ও সদ্দূকীরা তাঁদের কাছে এসে হাজির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িতর ও য়োহন লোকদের শিক্ষা দিচ্ছিলেন ও মৃতদের মধ্য থেকে যীশুর পুনরুত্থানের বিষয়ে লোক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িলেন বলে ঐ লোকেরা বিরক্ত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পিতর ও য়োহনকে গ্রেপ্তার করে নিয়ে গেল ও পরের দিন পর্যন্ত তাদের কারাগারে রাখল; কারণ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ধ্যা হয়ে গি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অনেকে যাঁরা পিতর ও য়োহনের মুখ থেকে সেই শিক্ষা শুনেছিল, তাদের মধ্যে অনেকেই যীশুর উ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ল৷ যাঁরা বিশ্বাস করল, সেই বিশ্বাসীদের মধ্যে পুরুষ মানুষই ছিল প্রায় পাঁচ হাজ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রের দিন তাদের ইহুদী নেতারা, সমাজপতি ও ব্যবস্থার শিক্ষকরা সকলে জেরুশালেমে জড়ো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খানে হানন মহাযাজক, কাযাফা, য়োহন, আলেকসান্দার ও মহাযাজকের পরিবারের সব লোক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িতর ও য়োহনকে তাদের সামনে দাঁড় করিয়ে ইহুদী নেতারা প্রশ্ন করলেন, ‘তোমরা কোন্ শক্তিতে বা অধিক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ব কাজ কর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পিতর পবিত্র আত্মায় পরিপূর্ণ হয়ে তাঁদের বললেন, ‘মাননীয় জন-নেতৃবৃন্দ ও সমাজপতির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ঁদের দলের মধ্যে কারোর কোন কিছুর অভাব ছিল না, কারণ যাদেব জমি-জমা বা বাড়ি ছিল তাঁরা তা বিক্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সেই সম্পত্তির মূল্য নিয়ে এসে প্রেরিতদের দি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কজন খোঁড়া লোকের উপকার করার জন্য যদি আজ আমাদের প্রশ্ন করা হয় য়ে সে কিভাবে সুস্থ হ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রে যার য়েমন প্রযোজন, প্রেরিতরা তাকে তেমনি দি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হলে আপনারা সকলে ও ইস্রায়েলের সকল লোক একথা জানুক, য়ে এটা সেই নাসরতীয় যীশু খ্রীষ্টের শক্ত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! যাকে আপনারা ক্রুশে বিদ্ধ করে হত্যা করেছিলেন, ঈশ্বর তাকে মৃতদের মধ্য থেকে পুনরুত্থিত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্যাঁ, তাঁরই মাধ্যমে এই লোক আজ সম্পূর্ণ সুস্থ হয়ে আপনাদের সামনে দাঁড়িয়ে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বিশ্বাসীবর্গের একজনের নাম ছিল য়োষেফ; প্রেরিতেরা তাঁকে বার্ণবা বলে ডাকতেন; এই নামের অর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উত্‌সাহদাতা’৷ ইনি ছিলেন লেবীয়, কুপ্রীয়ে তাঁর জন্ম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ীশু হলেন‘সেই পাথর যাকে রাজমিস্ত্রিরা অর্থাত্ আপনারা অগ্রাহ্য় করে সরিয়ে দিয়েছিলেন৷ তিনিই এ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ণের প্রধান পাথর হয়ে উঠ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ীশুই একমাত্র ব্যক্তি, যিনি মানুষকে উদ্ধার করতে পারেন৷ জগতে তাঁর নামই একমাত্র শক্তি যা মানুষ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ধার করতে পা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য়োষেফের একটি জমি ছিল, তিনি তা বিক্রি করে সেই টাকা নিয়ে এসে প্রেরিতদের কাছ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িতর ও য়োহনের নির্ভীকতা দেখে ও তাঁরা য়ে লেখাপড়া না জানা সাধারণ মানুষ তা বুঝতে পেরে পর্ষ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চর্য হয়ে গেল৷ তখন তারা বুঝতে পারল য়ে পিতর ও য়োহন যীশুর সঙ্গে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়ে লোকটি সুস্থ হয়েছিল, সে পিতর ও য়োহনের সঙ্গে আছে দেখে পর্ষদ কিছুই বলতে পার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া পিতর ও য়োহনকে সভাকক্ষ থেকে বাইরে য়েতে বলল৷ তাঁরা বাইরে গেলে নেতৃবর্গ নিজেদের মধ্যে আলোচ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‘এই লোকদের নিয়ে কি করা যায়? কারণ এটা ঠিক য়ে ওরা য়ে উল্লেখয়োগ্য অলৌকিক কাজ করেছ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সকল লোক জেনে গেছে; আর আমরাও একথা অস্বীকার করতে পারি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একথা য়েন লোকদের মধ্যে আর না ছড়ায়, তাই এস আমরা এদের ভয় দেখিয়ে সাবধান করে দিই, য়েন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 নামের বিষয় উল্লেখ করে তারা কোন কথা না বল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ই তারা পিতর ও য়োহনকে আবার ভেতরে ডাকল; আর যীশুর নামে কোন কিছু বলতে বা শিক্ষা দিতে নিষেধ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পিতর ও য়োহন এর উত্তরে তাদের বললেন, ‘আপনারাই বিচার করুন, ঈশ্বরের বাক্যকে অমান্য করা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দের বাধ্য থাকা কোনটি ঈশ্বরের দৃষ্টিতে সঠিক হ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ারণ আমরা যা দেখেছি ও শুনেছি তা না বলে থাকতে পারব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রপর তারা পিতর ও য়োহনকে আরো কিছুক্ষণ শাসিয়ে ছেড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া ওদের শাস্তি দেবার মতো কোন কিছুই পেল না, কারণ যা ঘটেছিল তা দেখে সব লোক ঈশ্বরের প্রশং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িল৷ আর য়ে লোকটির ওপর আরোগ্যদানের এই অলৌকিক কাজ হয়েছিল, তার বয়স চল্লিশের ওপর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িতর ও য়োহন ছাড়া পেয়ে নিজের লোকদের কাছে ফিরে গেলেন; আর প্রধান যাজকগণ ও ইহুদী নেতারা তাদের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বলেছিলেন, সে সব কথা তাঁদের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2026-10-20T05:07:19Z</dcterms:created>
  <dcterms:modified xsi:type="dcterms:W3CDTF">2026-10-20T05:07:19Z</dcterms:modified>
  <dc:title>প্রেরিত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