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arose, and he passed over with the six hundred men that were with him unto Achish, the son of Maoch, king of Ga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arose, and he passed over with the six hundred men that were with him unto Achish, the son of Maoch, king of Ga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dwelt with Achish at Gath, he and his men, every man with his household, even David with his two wives, Ahinoam the Jezreelitess, and Abigail the Carmelitess, Nabal's wif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dwelt with Achish at Gath, he and his men, every man with his household, even David with his two wives, Ahinoam the Jezreelitess, and Abigail the Carmelitess, Nabal's wif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dwelt with Achish at Gath, he and his men, every man with his household, even David with his two wives, Ahinoam the Jezreelitess, and Abigail the Carmelitess, Nabal's wif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was told Saul that David was fled to Gath: and he sought no more again for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was told Saul that David was fled to Gath: and he sought no more again for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Achish, If I have now found grace in yours eyes, let them give me a place in some town in the country, that I may dwell there: for why should your servant dwell in the royal city with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Achish, If I have now found grace in yours eyes, let them give me a place in some town in the country, that I may dwell there: for why should your servant dwell in the royal city with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Achish, If I have now found grace in yours eyes, let them give me a place in some town in the country, that I may dwell there: for why should your servant dwell in the royal city with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gave him Ziklag that day: wherefore Ziklag pertains unto the kings of Judah unto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gave him Ziklag that day: wherefore Ziklag pertains unto the kings of Judah un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time that David dwelt in the country of the Philistines was a full year and four month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and his men went up, and invaded the Geshurites, and the Gezrites, and the Amalekites: for those nations were of old the inhabitants of the land, as you go to Shur, even unto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and his men went up, and invaded the Geshurites, and the Gezrites, and the Amalekites: for those nations were of old the inhabitants of the land, as you go to Shur, even unto the land of Egyp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and his men went up, and invaded the Geshurites, and the Gezrites, and the Amalekites: for those nations were of old the inhabitants of the land, as you go to Shur, even unto the land of Egy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troke the land, and left neither man nor woman alive, and took away the sheep, and the oxen, and the asses, and the camels, and the apparel, and returned, and came to Achis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troke the land, and left neither man nor woman alive, and took away the sheep, and the oxen, and the asses, and the camels, and the apparel, and returned, and came to Achis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troke the land, and left neither man nor woman alive, and took away the sheep, and the oxen, and the asses, and the camels, and the apparel, and returned, and came to Achis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chish said, Where have all of you made a road to day? And David said, Against the south of Judah, and against the south of the Jerahmeelites, and against the south of the Ken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chish said, Where have all of you made a road to day? And David said, Against the south of Judah, and against the south of the Jerahmeelites, and against the south of the Ken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ved neither man nor woman alive, to bring tidings to Gath, saying, Lest they should inform against us, saying, So did David, and so will be his manner all the while he dwells in the country of the Philisti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ved neither man nor woman alive, to bring tidings to Gath, saying, Lest they should inform against us, saying, So did David, and so will be his manner all the while he dwells in the country of the Philisti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ved neither man nor woman alive, to bring tidings to Gath, saying, Lest they should inform against us, saying, So did David, and so will be his manner all the while he dwells in the country of the Philisti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ved neither man nor woman alive, to bring tidings to Gath, saying, Lest they should inform against us, saying, So did David, and so will be his manner all the while he dwells in the country of the Philisti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chish believed David, saying, He has made his people Israel utterly to detest him; therefore he shall be my servant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chish believed David, saying, He has made his people Israel utterly to detest him; therefore he shall be my servant for ev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தாவீது: நான் எந்த நாளிலாகிலும் ஒருநாள் சவுலின் கையினால் மடிந்துபோவேன்; இனிச்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எல்லைகளில் எங்கேயாவது என்னைக் கண்டுபிடிக்கலாம் என்கிற நம்பிக்கை அற்றுப்போ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கைக்கு நீங்கலாயிருக்கும்படிக்கும், நான் பெலிஸ்தரின் தேசத்திற்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த்துக்கொள்வதப்பார்க்கிலும் நலமான காரியம் வேறில்லை என்று தன் இருதயத்தில் யோ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தாவீது தன்னோடிருந்த அறுநூறுபேரோடுங்கூட எழுந்திருந்து, மாயோகின் குமாரனாகிய ஆகிஸ்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ன் ராஜாவினிடத்தில் போய்ச் 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ங்கே தாவீதும், அவன் மனுஷரும், அவரவர் வீட்டாரும், தாவீதோடேகூட அவன் இரண்டு மனைவிகளாகிய யெஸ்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ளாகிய அகினோவாமும், நாபாலின் மனைவியாயிருந்த கர்மேல் ஊராளாகிய அபிகாயிலும், காத்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சிடத்தில் 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து காத்பட்டணத்திற்கு ஓடிப்போனான் என்று சவுலுக்கு அறிவிக்கப்பட்டபோது, அவன் அப்புறம்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ஆகீசை நோக்கி: உம்முடைய கண்களில் எனக்குத் தயைகிடைக்குமானால், நான் வாசம்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லுள்ள ஊர்களிலே ஒன்றில் எனக்கு இடந்தாரும்; உம்முடைய அடியான் உம்மோடேகூட ராஜதானி 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யிருப்பா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ஆகீஸ்: அன்றைய தினம் சிக்லாகை அவனுக்குக் கொடுத்தான்; அதினிமித்தம் சிக்லாக் இந்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ம் யூதாவின் ராஜாக்களைச் சேர்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பெலிஸ்தரின் நாட்டிலே ஒரு வருஷமும் நாலு மாதமும்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ங்கேயிருந்து தாவீதும் அவன் மனுஷரும் கெசூரியர்மேலும் கெஸ்ரியர் மேலும் அமலேக்கிய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யெடுத்துப்போனார்கள்; சூருக்குப் போகிற எல்லைதுவக்கி எகிப்துதேசமட்டும் இருக்கிற நாட்டிலே பூர்வ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க் குடியிருந்தவ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 அந்த நாட்டைக் கொள்ளையடிக்கிறபோது, புருஷர்களையும் ஸ்திரீகளையும் உயிரோடே வைக்காமல், ஆ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யும் கழுதைகளையும் ஒட்டகங்களையும் வஸ்திரங்களையும் எடுத்துக்கொண்டு, ஆகீசி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ன்று எத்திசையில் போய்க் கொள்ளையடித்தீர்கள் என்று ஆகீஸ் கேட்கும்போது, தாவீது: யூதாவுடை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யிலும் யெராமியேலருடைய தென் திசையிலும் கேனியருடைய தென் திசையிலும்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ன்ன இன்னபடி தாவீது செய்தான் என்று தங்களுக்கு விரோதமான செய்தியை அறிவிக்கத்தக்க ஒருவரையு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பட்டணத்திற்குக் கொண்டு வராதபடிக்கு, ஒரு புருஷனையாகிலும் ஸ்திரீயையாகிலும்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ருப்பான்; அவன் பெலிஸ்தரின் நாட்டுப் புறத்திலே குடியிருக்கிற நாளெல்லாம் இவ்வ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ஸ் தாவீதை நம்பி: அவன் இஸ்ரவேலராகிய தன்னுடைய ஜனங்கள் தன்னை வெறுக்கும்படி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க்கும் அவன் என் ஊழியக்காரனாயிருப்பான்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7]]></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2026-09-17T23:56:32Z</dcterms:created>
  <dcterms:modified xsi:type="dcterms:W3CDTF">2026-09-17T23:56:32Z</dcterms:modified>
  <dc:title>1 சாமுவேல்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