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presProps" Target="presProps.xml"/>
  <Relationship Id="rId12" Type="http://schemas.openxmlformats.org/officeDocument/2006/relationships/viewProps" Target="viewProps.xml"/>
  <Relationship Id="rId13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ர்த்தாவே, யார் உம்முடைய கூடாரத்தில் தங்குவான்? யார் உம்முடைய பரிசுத்த பர்வதத்தில் வாசம்பண்ணுவான்?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உத்தமனாய் நடந்து, நீதியை நடப்பித்து, மனதாரச் சத்தியத்தைப் பேசுகிறவன்தானே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வன் தன் நாவினால் புறங்கூறாமலும், தன் தோழனுக்குத் தீங்குசெய்யாமலும், தன் அயலான்மேல் சொல்லப்படும் நிந்தையான பேச்சை எடுக்காமலும் இருக்கிறான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ஆகாதவன் அவன் பார்வைக்குத் தீழ்ப்பானவன்; கர்த்தருக்குப் பயந்தவர்களையோ கனம்பண்ணுகிறான்; ஆணையிட்டதில் தனக்கு நஷ்டம் வந்தாலும் தவறாதிருக்கிறான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ஆகாதவன் அவன் பார்வைக்குத் தீழ்ப்பானவன்; கர்த்தருக்குப் பயந்தவர்களையோ கனம்பண்ணுகிறான்; ஆணையிட்டதில் தனக்கு நஷ்டம் வந்தாலும் தவறாதிருக்கிறான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தன் பணத்தை வட்டிக்குக்கொடாமலும், குற்றமில்லாதவனுக்கு விரோதமாய்ப் பரிதானம் வாங்காமலும் இருக்கிறான். இப்படிச் செய்கிறவன் என்றென்றைக்கும் அசைக்கப்படுவதில்லை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தன் பணத்தை வட்டிக்குக்கொடாமலும், குற்றமில்லாதவனுக்கு விரோதமாய்ப் பரிதானம் வாங்காமலும் இருக்கிறான். இப்படிச் செய்கிறவன் என்றென்றைக்கும் அசைக்கப்படுவதில்லை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0775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5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ಕರ್ತನೇ, ನಿನ್ನ ಗುಡಾರದಲ್ಲಿ ತಂಗುವವನು ಯಾರು? ನಿನ್ನ ಪರಿಶುದ್ಧ ಪರ್ವತ ದಲ್ಲಿ ವಾಸಮಾಡುವವನು ಯಾರು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5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ಯಥಾರ್ಥವಾಗಿ ನಡೆದು ನೀತಿಯನ್ನು ನಡಿಸಿ ತನ್ನ ಹೃದಯದಲ್ಲಿ ಸತ್ಯವನ್ನಾಡುವವನ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5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ಅವನು ತನ್ನ ನಾಲಿಗೆಯಿಂದ ಚಾಡಿ ಹೇಳುವದಿಲ್ಲ; ತನ್ನ ನೆರೆಯವನನ್ನು ನಿಂದಿಸು ವದಿಲ್ಲ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5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ಅವನ ಕಣ್ಣುಗಳಿಗೆ ನೀಚನು ತಿರಸ್ಕರಿಸಲ್ಪ ಟ್ಟಿದ್ದಾನೆ. ಆದರೆ ಕರ್ತನಿಗೆ ಭಯಪಡುವವರನ್ನು ಗೌರವಿಸುತ್ತಾನೆ, ಆಣೆಯಿಂ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5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ಷ್ಟವಾದರೂ ಬದಲಾ ಯಿಸದವ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5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ತನ್ನ ಹಣವನ್ನು ಬಡ್ಡಿಗೆ ಕೊಡುವದಿಲ್ಲ; ನಿರಪರಾಧಿಗೆ ವಿರೋಧವಾಗಿ ಲಂಚ ತಕ್ಕೊಳ್ಳುವದಿಲ್ಲ. ಇವುಗಳನ್ನು ಮಾಡುವವ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5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ಂದೆಂದಿಗೂ ಕದಲದೆ ಇರುವ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5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">
  <a:themeElements>
    <a:clrScheme name="Theme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2026-10-20T10:17:58Z</dcterms:created>
  <dcterms:modified xsi:type="dcterms:W3CDTF">2026-10-20T10:17:58Z</dcterms:modified>
  <dc:title>ಕೀರ್ತನೆಗಳು : 15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