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ாதிகள் கொந்தளித்து, ஜனங்கள் விருதாக்காரியத்தைச் சிந்திப்பானேன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க்கு விரோதமாகவும் அவர் அபிஷேகம்பண்ணினவருக்கு விரோதமாகவும், பூமியின் ராஜாக்கள் எழும்பிநின்று, அதிகாரிகள் ஏகமாய் ஆலோசனைபண்ண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ட்டுகளை அறுத்து அவர்கள் கயிறுகளை நம்மைவிட்டு எறிந்துபோடுவோம் என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ட்டுகளை அறுத்து அவர்கள் கயிறுகளை நம்மைவிட்டு எறிந்துபோடுவோம் என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ரலோகத்தில் வீற்றிருக்கிறவர் நகைப்பார்; ஆண்டவர் அவர்களை இகழ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 தமது கோபத்திலே அவர்களோடே பேசி, தமது உக்கிரத்திலே அவர்களைக் கலங்கப்பண்ண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னுடைய பரிசுத்தபர்வதமாகிய சீயோன்மீதில் என்னுடைய ராஜாவை அபிஷேகம்பண்ணி வைத்தே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ர்மானத்தின் விவரம் சொல்லுவேன்; கர்த்தர் என்னை நோக்கி: நீர் என்னுடைய குமாரன், இன்று நான் உம்மை ஜநிப்பித்தேன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னைக் கேளும், அப்பொழுது ஜாதிகளை உமக்குச் சுதந்தரமாகவும், பூமியின் எல்லைகளை உமக்குச் சொந்தமாகவும் கொடுப்பேன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ுப்புக்கோலால் அவர்களை நொறுக்கி, குயக்கலத்தைப்போல் அவர்களை உடைத்துப்போடுவீர் என்று சொன்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ராஜாக்களே, உணர்வடையுங்கள் பூமியின் நியாயாதிபதிகளே, எச்சரிக்கையாயிர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யத்துடனே கர்த்தரைச் சேவியுங்கள், நடுக்கத்துடனே களிகூ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ுமாரன் கோபங்கொள்ளாமலும் நீங்கள் வழியிலே அழியாமலும் இருக்கும்படிக்கு, அவரை முத்தஞ்செய்யுங்கள்; கொஞ்சக்காலத்திலே அவருடைய கோபம் பற்றியெரியும்; அவரை அண்டிக்கொள்ளுகிற யாவரும் பாக்கியவான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ுமாரன் கோபங்கொள்ளாமலும் நீங்கள் வழியிலே அழியாமலும் இருக்கும்படிக்கு, அவரை முத்தஞ்செய்யுங்கள்; கொஞ்சக்காலத்திலே அவருடைய கோபம் பற்றியெரியும்; அவரை அண்டிக்கொள்ளுகிற யாவரும் பாக்கியவான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న్యజనులు ఏల అల్లరి రేపుచున్నారు?జనములు ఏల వ్యర్థమైనదానిని తలంచుచున్నవ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నము వారి కట్లు తెంపుదము రండివారి పాశములను మనయొద్దనుండి పారవేయుదము రండి అని చెప్పుకొన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భూరాజులు యెహోవాకును ఆయన అభిషిక్తునికినివిరోధముగా నిలువబడుచున్నారుఏలికలు ఏకీభవించి ఆలోచ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కాశమందు ఆసీనుడగువాడు నవ్వుచున్నాడుప్రభువు వారినిచూచి అపహసిం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యన ఉగ్రుడై వారితో పలుకునుప్రచండకోపముచేత వారిని తల్లడింపజ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నా పరిశుద్ధ పర్వతమైన సీయోను మీదనా రాజును ఆసీనునిగా చేసియ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ట్టడను నేను వివరించెదనుయెహోవా నాకీలాగు సెలవిచ్చెనునీవు నా కుమారుడవునేడు నిన్ను కన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న్ను అడుగుము, జనములను నీకు స్వాస్థ్యముగానుభూమిని దిగంతములవరకు సొత్తుగాను ఇచ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ఇనుపదండముతో నీవు వారిని నలుగగొట్టెదవుకుండను పగులగొట్టినట్టు వారిని ముక్క చెక్కలుగాపగులగొట్టెద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ాబట్టి రాజులారా, వివేకులై యుండుడిభూపతులారా, బోధనొంద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భయభక్తులు కలిగి యెహోవాను సేవించుడిగడగడ వణకుచు సంతోష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యన కోపము త్వరగా రగులుకొనునుకుమారుని ముద్దుపెట్టుకొనుడి; లేనియెడల ఆయన కోపించును అప్పుడు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ోవ తప్పి నశించెదరు.ఆయనను ఆశ్రయించువారందరు ధన్య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2026-10-20T07:32:37Z</dcterms:created>
  <dcterms:modified xsi:type="dcterms:W3CDTF">2026-10-20T07:32:37Z</dcterms:modified>
  <dc:title>కీర్తనలు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