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s onward, press onward, and, trusting the Lord,  
Remember the promise proclaimed in His Word ;
He guideth the footsteps, directeth the way,
Of all who confess Him : believe and obe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and obey, believe and obey ! 
The Master is calling, ----no longer delay ! 
The light of His mercy shines bright on the way 
Of all who confess Him : believe and obe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ss onward, press onward, if you would secure
The rest of the faithful, abiding and sure ; 
The gift of salvation is offered to-day 
To all who confess Him : believe and obe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 onward, press onward, your 
courage renew ; 
The prize is before you, the crown is in view ; 
His love is so boundless, He'll never 
say Nay 
To those who confess Him: believe and obe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2026-09-14T10:48:34Z</dcterms:created>
  <dcterms:modified xsi:type="dcterms:W3CDTF">2026-09-14T10:48:34Z</dcterms:modified>
  <dc:title>Hymn : 402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