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கள் தகப்பனாகிய இஸ்ரவேல்: அப்படியானால், ஒன்று செய்யுங்கள்; இந்தத் தேசத்தின் உச்சிதமான வஸ்துக்களில் கொஞ்சம் பிசின் தைலமும், கொஞ்சம் தேனும், கந்தவர்க்கங்களும், வெள்ளைப்போளமும், தெரபிந்து கொட்டைகளும், வாதுமைக்கொட்டைகளும் உங்கள் சாக்குகளில் போட்டு, அந்த மனிதனுக்குக் காணிக்கையாகக் கொண்டுபோய்க் கொட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கள் தகப்பனாகிய இஸ்ரவேல்: அப்படியானால், ஒன்று செய்யுங்கள்; இந்தத் தேசத்தின் உச்சிதமான வஸ்துக்களில் கொஞ்சம் பிசின் தைலமும், கொஞ்சம் தேனும், கந்தவர்க்கங்களும், வெள்ளைப்போளமும், தெரபிந்து கொட்டைகளும், வாதுமைக்கொட்டைகளும் உங்கள் சாக்குகளில் போட்டு, அந்த மனிதனுக்குக் காணிக்கையாகக் கொண்டுபோய்க் கொட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கள் தகப்பனாகிய இஸ்ரவேல்: அப்படியானால், ஒன்று செய்யுங்கள்; இந்தத் தேசத்தின் உச்சிதமான வஸ்துக்களில் கொஞ்சம் பிசின் தைலமும், கொஞ்சம் தேனும், கந்தவர்க்கங்களும், வெள்ளைப்போளமும், தெரபிந்து கொட்டைகளும், வாதுமைக்கொட்டைகளும் உங்கள் சாக்குகளில் போட்டு, அந்த மனிதனுக்குக் காணிக்கையாகக் கொண்டுபோய்க் கொட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ணத்தை இரட்டிப்பாய் உங்கள் கைகளில் கொண்டுபோங்கள், சாக்குகளின் வாயிலே திரும்பக் கொண்டுவந்த பணத்தையும் கொண்டுபோங்கள்; அது கைப்பிசகாய் வந்த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ணத்தை இரட்டிப்பாய் உங்கள் கைகளில் கொண்டுபோங்கள், சாக்குகளின் வாயிலே திரும்பக் கொண்டுவந்த பணத்தையும் கொண்டுபோங்கள்; அது கைப்பிசகாய் வந்த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சகோதரனையும் கூட்டிக்கொண்டு, அந்த மனிதனிடத்தில் மறுபடியும் போ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மனிதன் அங்கிருக்கிற உங்கள் மற்றச் சகோதரனையும் பென்யமீனையும் உங்களுடனே அனுப்பிவிடும்படிக்கு, சர்வ வல்லமையுள்ள தேவன் அவன் சமுகத்தில் உங்களுக்கு இரக்கங்கிடைக்கப்பண்ணுவாராக; நானோ பிள்ளையற்றுப் போனவனைப்போல் இருப்பே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மனிதன் அங்கிருக்கிற உங்கள் மற்றச் சகோதரனையும் பென்யமீனையும் உங்களுடனே அனுப்பிவிடும்படிக்கு, சர்வ வல்லமையுள்ள தேவன் அவன் சமுகத்தில் உங்களுக்கு இரக்கங்கிடைக்கப்பண்ணுவாராக; நானோ பிள்ளையற்றுப் போனவனைப்போல் இருப்ப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கள் காணிக்கையையும் தங்கள் கைகளில் இரட்டிப்பான பணத்தையும் எடுத்துக்கொண்டு, பென்யமீனையும் கூட்டிக்கொண்டு, பிரயாணப்பட்டு, எகிப்துக்குப்போய், யோசேப்பின் சமுகத்தில் வந்து நி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கள் காணிக்கையையும் தங்கள் கைகளில் இரட்டிப்பான பணத்தையும் எடுத்துக்கொண்டு, பென்யமீனையும் கூட்டிக்கொண்டு, பிரயாணப்பட்டு, எகிப்துக்குப்போய், யோசேப்பின் சமுகத்தில் வந்து நி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அவர்களோடேகூட வந்திருக்கிறதை யோசேப்பு கண்டு, தன் வீட்டு விசாரணைக்காரனை நோக்கி: நீ இந்த மனிதரை வீட்டுக்கு அழைத்துப்போய், சாப்பாட்டுக்கு வேண்டியவைகளை அடித்து, ஆயத்தம்பண்ணு, மத்தியானத்திலே இந்த மனிதர் என்னோடே சாப்பிடுவார்கள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அவர்களோடேகூட வந்திருக்கிறதை யோசேப்பு கண்டு, தன் வீட்டு விசாரணைக்காரனை நோக்கி: நீ இந்த மனிதரை வீட்டுக்கு அழைத்துப்போய், சாப்பாட்டுக்கு வேண்டியவைகளை அடித்து, ஆயத்தம்பண்ணு, மத்தியானத்திலே இந்த மனிதர் என்னோடே சாப்பிடுவார்க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தனக்கு யோசேப்பு சொன்னபடியே செய்து, அந்த மனிதரை யோசேப்பின் வீட்டுக்கு அழைத்துக்கொண்டு போ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யோசேப்பின் வீட்டுக்குக் கொண்டுபோகப்படுகிறதை அவர்கள் கண்டு பயந்து, முன்னே நம்முடைய சாக்குகளில் இருந்த பணத்தினிமித்தம் நம்மேல் குற்றம் சுமத்தி, நம்மைப் பிடித்துச் சிறைகளாக்கி, நம்முடைய கழுதைகளை எடுத்துக்கொள்ளும்படி நம்மைக் கொண்டுபோகிறார்கள் என்று சொல்ல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யோசேப்பின் வீட்டுக்குக் கொண்டுபோகப்படுகிறதை அவர்கள் கண்டு பயந்து, முன்னே நம்முடைய சாக்குகளில் இருந்த பணத்தினிமித்தம் நம்மேல் குற்றம் சுமத்தி, நம்மைப் பிடித்துச் சிறைகளாக்கி, நம்முடைய கழுதைகளை எடுத்துக்கொள்ளும்படி நம்மைக் கொண்டுபோகிறார்கள் என்று சொல்ல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யோசேப்பின் வீட்டுக்குக் கொண்டுபோகப்படுகிறதை அவர்கள் கண்டு பயந்து, முன்னே நம்முடைய சாக்குகளில் இருந்த பணத்தினிமித்தம் நம்மேல் குற்றம் சுமத்தி, நம்மைப் பிடித்துச் சிறைகளாக்கி, நம்முடைய கழுதைகளை எடுத்துக்கொள்ளும்படி நம்மைக் கொண்டுபோகிறார்கள் என்று சொல்ல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சத்திலே பஞ்சம் கொடித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ிலிருந்து அவர்கள் கொண்டுவந்த தானியம் செலவழிந்தபோது, அவர்கள் தகப்பன் அவர்களை நோக்கி: நீங்கள் திரும்பப் போய், நமக்குக் கொஞ்சம் தானியம் வாங்கிக்கொண்டு வாருங்கள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ிலிருந்து அவர்கள் கொண்டுவந்த தானியம் செலவழிந்தபோது, அவர்கள் தகப்பன் அவர்களை நோக்கி: நீங்கள் திரும்பப் போய், நமக்குக் கொஞ்சம் தானியம் வாங்கிக்கொண்டு வாருங்கள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யூதா: உங்கள் சகோதரன் உங்களோடேகூட வராவிட்டால், நீங்கள் என் முகத்தைக் காண்பதில்லை என்று அந்த மனிதன் எங்களுக்குச் சத்தியமாய்ச் 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யூதா: உங்கள் சகோதரன் உங்களோடேகூட வராவிட்டால், நீங்கள் என் முகத்தைக் காண்பதில்லை என்று அந்த மனிதன் எங்களுக்குச் சத்தியமாய்ச் 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சகோதரனை நீர் எங்களோடேகூட அனுப்பினால், நாங்கள் போய், உமக்குத் தானியம் வாங்கிக்கொண்டு வருவ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ுப்பாவிட்டால், நாங்கள் போகமாட்டோம்; உங்கள் சகோதரன் உங்களோடேகூட வராவிட்டால், நீங்கள் என் முகத்தைக் காண்பதில்லை என்று அந்த மனிதன் எங்களோடே சொல்லியிருக்கிறா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ுப்பாவிட்டால், நாங்கள் போகமாட்டோம்; உங்கள் சகோதரன் உங்களோடேகூட வராவிட்டால், நீங்கள் என் முகத்தைக் காண்பதில்லை என்று அந்த மனிதன் எங்களோடே சொல்லியிருக்கிறா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இஸ்ரவேல்: உங்களுக்கு இன்னும் ஒரு சகோதரன் உண்டென்று நீங்கள் அந்த மனிதனுக்குச் சொல்லி, ஏன் எனக்கு இந்தத் துன்பத்தை வருவித்தீர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கள்: அந்த மனிதன், உங்கள் தகப்பன் இன்னும் உயிரோடிருக்கிறாரா? உங்களுக்கு இன்னும் ஒரு சகோதரன் உண்டா? என்று எங்களையும் எங்கள் வம்சத்தையும் குறித்து விபரமாய் விசாரித்தான்; அந்தக் கேள்விகளுக்குத் தக்கதாக உள்ளபடி அவனுக்குச் சொன்னோம்; உங்கள் சகோதரனை உங்களோடேகூட இங்கே கொண்டுவாருங்கள் என்று அவன் சொல்லுவான் என்பதை நாங்கள் அறிந்திருந்தோமா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கள்: அந்த மனிதன், உங்கள் தகப்பன் இன்னும் உயிரோடிருக்கிறாரா? உங்களுக்கு இன்னும் ஒரு சகோதரன் உண்டா? என்று எங்களையும் எங்கள் வம்சத்தையும் குறித்து விபரமாய் விசாரித்தான்; அந்தக் கேள்விகளுக்குத் தக்கதாக உள்ளபடி அவனுக்குச் சொன்னோம்; உங்கள் சகோதரனை உங்களோடேகூட இங்கே கொண்டுவாருங்கள் என்று அவன் சொல்லுவான் என்பதை நாங்கள் அறிந்திருந்தோமா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கள்: அந்த மனிதன், உங்கள் தகப்பன் இன்னும் உயிரோடிருக்கிறாரா? உங்களுக்கு இன்னும் ஒரு சகோதரன் உண்டா? என்று எங்களையும் எங்கள் வம்சத்தையும் குறித்து விபரமாய் விசாரித்தான்; அந்தக் கேள்விகளுக்குத் தக்கதாக உள்ளபடி அவனுக்குச் சொன்னோம்; உங்கள் சகோதரனை உங்களோடேகூட இங்கே கொண்டுவாருங்கள் என்று அவன் சொல்லுவான் என்பதை நாங்கள் அறிந்திருந்தோமா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, யூதா தன் தகப்பனாகிய இஸ்ரவேலை நோக்கி: நீரும் நாங்களும் எங்கள் குழந்தைகளும் சாகாமல் உயிரோடிருக்கும்படி, நாங்கள் புறப்பட்டுப் போகிறோம், பிள்ளையாண்டானை என்னோடே அனுப்ப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, யூதா தன் தகப்பனாகிய இஸ்ரவேலை நோக்கி: நீரும் நாங்களும் எங்கள் குழந்தைகளும் சாகாமல் உயிரோடிருக்கும்படி, நாங்கள் புறப்பட்டுப் போகிறோம், பிள்ளையாண்டானை என்னோடே அனுப்ப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க்காக நான் உத்தரவாதம்பண்ணுவேன்; அவனை என்னிடத்திலே கேளும், நான் அவனை உம்மிடத்தில் கொண்டுவந்து, உமக்கு முன்பாக நிறுத்தாமற்போனால், எந்நாளும் அந்தக் குற்றம் என்மேல் இருப்பத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க்காக நான் உத்தரவாதம்பண்ணுவேன்; அவனை என்னிடத்திலே கேளும், நான் அவனை உம்மிடத்தில் கொண்டுவந்து, உமக்கு முன்பாக நிறுத்தாமற்போனால், எந்நாளும் அந்தக் குற்றம் என்மேல் இருப்பத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தாமதியாதிருந்தோமானால், இதற்குள்ளே இரண்டாந்தரம்போய்த் திரும்பிவந்திருப்போமே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ேப்பின் வீட்டு விசாரணைக் காரனண்டையில் சேர்ந்து, வீட்டு வாசற்படியிலே அவனோடே பேசி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ண்டவனே, நாங்கள் தானியம் கொள்ளும்படி முன்னே வந்து போனோமே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ங்கள் தங்கும் இடத்தில் போய் எங்கள் சாக்குகளைத் திறந்தபோது, நாங்கள் நிறுத்துக்கொடுத்த நிறையின்படியே அவனவன் பணம் அவனவன் சாக்கின் வாயிலே இருக்கக் கண்டோம்; அதை நாங்கள் திரும்பவும் எங்கள் கையிலே கொண்டுவந்திருக்கிற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ங்கள் தங்கும் இடத்தில் போய் எங்கள் சாக்குகளைத் திறந்தபோது, நாங்கள் நிறுத்துக்கொடுத்த நிறையின்படியே அவனவன் பணம் அவனவன் சாக்கின் வாயிலே இருக்கக் கண்டோம்; அதை நாங்கள் திரும்பவும் எங்கள் கையிலே கொண்டுவந்திருக்கிற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தானியம் கொள்ளும்படி வேறே பணமும் எங்கள் கையில் கொண்டுவந்திருக்கிறோம்; நாங்கள் முன் கொடுத்த பணத்தை எங்கள் சாக்குகளில் போட்டது இன்னார் என்று அறியோம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தானியம் கொள்ளும்படி வேறே பணமும் எங்கள் கையில் கொண்டுவந்திருக்கிறோம்; நாங்கள் முன் கொடுத்த பணத்தை எங்கள் சாக்குகளில் போட்டது இன்னார் என்று அறியோம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: உங்களுக்குச் சமாதானம்; பயப்படவேண்டாம்; உங்கள் தேவனும் உங்கள் தகப்பனுடைய தேவனுமாயிருக்கிறவர் உங்கள் சாக்குகளில் அதை உங்களுக்குப் புதையலாகக் கட்டளையிட்டார்; நீங்கள் கொடுத்த பணம் என்னிடத்தில் வந்து சேர்ந்தது என்று சொல்லி, சிமியோனை வெளியே அழைத்து வந்து, அவர்களிடத்தில் வி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: உங்களுக்குச் சமாதானம்; பயப்படவேண்டாம்; உங்கள் தேவனும் உங்கள் தகப்பனுடைய தேவனுமாயிருக்கிறவர் உங்கள் சாக்குகளில் அதை உங்களுக்குப் புதையலாகக் கட்டளையிட்டார்; நீங்கள் கொடுத்த பணம் என்னிடத்தில் வந்து சேர்ந்தது என்று சொல்லி, சிமியோனை வெளியே அழைத்து வந்து, அவர்களிடத்தில் வி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லும் அந்த மனிதன் அவர்களை யோசேப்பின் வீட்டுக்குள்ளே கூட்டிக்கொண்டுபோய், அவர்கள் தங்கள் கால்களைக் கழுவும்படி தண்ணீர் கொடுத்து, அவர்களுடைய கழுதைகளுக்குத் தீவனம் போ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லும் அந்த மனிதன் அவர்களை யோசேப்பின் வீட்டுக்குள்ளே கூட்டிக்கொண்டுபோய், அவர்கள் தங்கள் கால்களைக் கழுவும்படி தண்ணீர் கொடுத்து, அவர்களுடைய கழுதைகளுக்குத் தீவனம் போ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ங்கள் அங்கே போஜனம் செய்யப்போகிறதை அவர்கள் கேள்விப்பட்டபடியால், மத்தியானத்தில் யோசேப்பு வருமளவும் காணிக்கையை ஆயத்தமாய் வைத்துக் காத்துக்கொண்ட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ங்கள் அங்கே போஜனம் செய்யப்போகிறதை அவர்கள் கேள்விப்பட்டபடியால், மத்தியானத்தில் யோசேப்பு வருமளவும் காணிக்கையை ஆயத்தமாய் வைத்துக் காத்துக்கொண்ட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சேப்பு வீட்டுக்கு வந்தபோது, அவர்கள் தங்கள் கையில் இருந்த காணிக்கையை வீட்டுக்குள் அவனிடத்தில் கொண்டுபோய் வைத்து, தரைமட்டும் குனிந்து, அவனை வணங்க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சேப்பு வீட்டுக்கு வந்தபோது, அவர்கள் தங்கள் கையில் இருந்த காணிக்கையை வீட்டுக்குள் அவனிடத்தில் கொண்டுபோய் வைத்து, தரைமட்டும் குனிந்து, அவனை வணங்க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: அவர்கள் சுகசெய்தியை விசாரித்து, நீங்கள் சொன்ன முதிர்வயதான உங்கள் தகப்பன் சுகமாயிருக்கிறாரா? அவர் இன்னும் உயிரோடிருக்கிறாரா? என்று அவர்களிடத்தில் விசாரி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: அவர்கள் சுகசெய்தியை விசாரித்து, நீங்கள் சொன்ன முதிர்வயதான உங்கள் தகப்பன் சுகமாயிருக்கிறாரா? அவர் இன்னும் உயிரோடிருக்கிறாரா? என்று அவர்களிடத்தில் விசாரி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கள்: எங்கள் தகப்பனாராகிய உமது அடியான் சுகமாயிருக்கிறார், இன்னும் உயிரோடிருக்கிறார் என்று சொல்லி, குனிந்து வணங்க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கள்: எங்கள் தகப்பனாராகிய உமது அடியான் சுகமாயிருக்கிறார், இன்னும் உயிரோடிருக்கிறார் என்று சொல்லி, குனிந்து வணங்க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ன் கண்களை ஏறெடுத்து, தன் தாய் பெற்ற குமாரனாகிய தன் சகோதரன் பென்யமீனைக் கண்டு, நீங்கள் எனக்குச் சொன்ன உங்கள் இளைய சகோதரன் இவன்தானா என்று கேட்டு, மகனே, தேவன் உனக்குக் கிருபைசெய்யக்கடவர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ன் கண்களை ஏறெடுத்து, தன் தாய் பெற்ற குமாரனாகிய தன் சகோதரன் பென்யமீனைக் கண்டு, நீங்கள் எனக்குச் சொன்ன உங்கள் இளைய சகோதரன் இவன்தானா என்று கேட்டு, மகனே, தேவன் உனக்குக் கிருபைசெய்யக்கடவர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ன் கண்களை ஏறெடுத்து, தன் தாய் பெற்ற குமாரனாகிய தன் சகோதரன் பென்யமீனைக் கண்டு, நீங்கள் எனக்குச் சொன்ன உங்கள் இளைய சகோதரன் இவன்தானா என்று கேட்டு, மகனே, தேவன் உனக்குக் கிருபைசெய்யக்கடவர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ோசேப்பின் உள்ளம் தன் சகோதரனுக்காகப் பொங்கினபடியால், அவன் அழுகிறதற்கு இடம் தேடி, துரிதமாய் அறைக்குள்ளே போய், அங்கே அழு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ோசேப்பின் உள்ளம் தன் சகோதரனுக்காகப் பொங்கினபடியால், அவன் அழுகிறதற்கு இடம் தேடி, துரிதமாய் அறைக்குள்ளே போய், அங்கே அழு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, அவன் தன் முகத்தைக் கழுவி வெளியே வந்து, தன்னை அடக்கிக்கொண்டு, போஜனம் வையுங்கள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கிப்தியர் எபிரெயரோடே சாப்பிடமாட்டார்கள்; அப்படிச் செய்வது எகிப்தியருக்கு அருவருப்பாயிருக்கும், ஆகையால், அவனுக்குத் தனிப்படவும், அவர்களுக்குத் தனிப்படவும், அவனோடே சாப்பிடுகிற எகிப்தியருக்குத் தனிப்படவும் வைத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கிப்தியர் எபிரெயரோடே சாப்பிடமாட்டார்கள்; அப்படிச் செய்வது எகிப்தியருக்கு அருவருப்பாயிருக்கும், ஆகையால், அவனுக்குத் தனிப்படவும், அவர்களுக்குத் தனிப்படவும், அவனோடே சாப்பிடுகிற எகிப்தியருக்குத் தனிப்படவும் வைத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கிப்தியர் எபிரெயரோடே சாப்பிடமாட்டார்கள்; அப்படிச் செய்வது எகிப்தியருக்கு அருவருப்பாயிருக்கும், ஆகையால், அவனுக்குத் தனிப்படவும், அவர்களுக்குத் தனிப்படவும், அவனோடே சாப்பிடுகிற எகிப்தியருக்குத் தனிப்படவும் வைத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ுக்கு முன்பாக, மூத்தவன் முதல் இளையவன்வரைக்கும் அவனவன் வயதின்படியே அவர்களை உட்காரவைத்தார்கள்; அதற்காக அவர்கள், ஒருவரை ஒருவர் பார்த்து ஆச்சரியப்பட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தனக்குமுன் வைக்கப்பட்டிருந்த போஜனத்தில் பங்கிட்டு அனுப்பினான்; அவர்கள் எல்லாருடைய பங்குகளைப் பார்க்கிலும் பென்யமீனுடைய பங்கு ஐந்துமடங்கு அதிகமாயிருந்தது; அவர்கள் பானம்பண்ணி, அவனுடனே சந்தோஷமாயிரு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தனக்குமுன் வைக்கப்பட்டிருந்த போஜனத்தில் பங்கிட்டு அனுப்பினான்; அவர்கள் எல்லாருடைய பங்குகளைப் பார்க்கிலும் பென்யமீனுடைய பங்கு ஐந்துமடங்கு அதிகமாயிருந்தது; அவர்கள் பானம்பண்ணி, அவனுடனே சந்தோஷமாய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્યારે તેમના પિતા ઇસ્રાએલે તેમને કહ્યું, “જો એ સિવાય કોઈ રસ્તો ના હોય તો પછી આમ કરો: બિન્યામીન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ી સાથે લઈ જાઓ. આપણા દેશની કેટલીક ઉત્તમ વસ્તુઓ તમાંરા સરસામાંનમાં પેલા માંણસ માંટે ભેટરૂપે આપ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ઈ જાઓ, થોડું ગૂગળ, થોડું મધ, થોડા તેજાના, તથા બોળ, પિસ્તંા તથા બદામ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થા તમાંરી સાથે બમણું નાણું લઈ જજો; વળી તમાંરી ગુણોમાં જે નાણું પાછું આવ્યું હતું તે પાછું આ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જો; કદાચ કંઈ ભૂલ થઈ હોય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ઊઠો, અને તમાંરા ભાઈને લઈને તે માંણસ પાસે જાઓ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ને સર્વસમર્થ દેવ કરે, ને તે માંણસ તમાંરા પર કૃપાળુ થાય, જેથી તે તમાંરી સાથે તમાંરા બીજા ભા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થા બિન્યામીનને પાછા મોકલે. નહિ તો હું ફરી પાછો માંરો પુત્ર ગુમાંવ્યાનો શોક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છી તે માંણસોએ તેમની સાથે ભેટો, પહેલી વખત કરતાં બમણું નાણું અને બિન્યામીનને લઈને તેઓ ઊપડયા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સરમાં પહોંચતા તેઓ યૂસફની આગળ આવીને ઊભા રહ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યૂસફે તેમની સાથે બિન્યામીનને જોયો તેથી તેણે પોતાના ઘરના કારભારીને કહ્યું, “આ માંણસોને ઘે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ઈજા, કોઈ જાનવરને કાપીને ભોજન તૈયાર કર. કારણ કે આ માંણસો માંરી સાથે જમનાર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છી યૂસફે જેમ કહ્યું તેમ પેલા માંણસે કર્યું; એટલે પેલો માંણસ યૂસફને ઘેર તે માંણસોને લ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ેલા માંણસોને યૂસફને ઘેર લઈ જવામાં આવ્યા એથી તેઓ ગભરાયા અને કહેવા લાગ્યા, “પહેલી વાર આપ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ણોમાં નાણું મૂકેલું હતું તેને લીધે તે આપણને અંદર લઈ આવ્યા છે. હવે એ લોકો આપણા પર તૂટી પડ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ને જબરજસ્તીથી ગુલામ બનાવશે. તથા આપણા ગધેડાં પણ લઈ લ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ેશમાં ભયંકર કારમો દુકાળ હતો. ખાવા માંટેનું કોઈ અનાજ ત્યાં ઊગતું ન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ટલે તેઓ મિસરમાંથી જે અનાજ લાવ્યા હતા તે બધું જ ખાવામાં વપરાઈ ગયું એટલે તેમના પિતાએ તેમ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તમે પાછા જાઓ અને આપણા માંટે થોડું અનાજ ખરીદી લા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ણ યહૂદાએ કહ્યું, “તે પ્રદેશના શાસનકર્તાએ અમને સખત ચેતવણી આપીને કહ્યું છે કે, ‘તમાંરો ભાઈ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શે તો જ તમે મને મળી શકશ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ો તમે અમાંરા ભાઈને અમાંરી સાથે મોકલો તો અમે અનાજ ખરીદવા માંટે જવા તૈયાર છી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ણ જો તમે તેને નહિ મોકલો તો અમે નહિ જઈએ; કારણ કે પેલા માંણસે અમને સ્પષ્ટ શબ્દોમાં કહ્યું છે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તમાંરો ભાઈ સાથે હશે તો જ તમે મને મળવા પામ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ટલે ઇસ્રાએલે કહ્યું, “તમાંરો બીજો ભાઈ છે એવું એને જણાવીને તમે મને શા માંટે મુસીબતમાં મૂકય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મણે જવાબ આપ્યો, “પેલા માંણસે આપણા વિષે તેમજ આપણા પરિવાર વિષે પૂછપરછ કરી કે ‘શું, તમાંરા પિ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જી જીવે છે? તમાંરે બીજા ભાઈ છે?” એટલે અમાંરે કહેવું પડયું, અમને ખબર ન હતી કે, તે એમ કહેશે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ા ભાઈને અહીં લઈ આ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યહૂદાએ પોતાના પિતા ઇસ્રાએલને કહ્યું, “એ છોકરાને અમાંરી સાથે મોકલો એટલે અમે ઝટ ચાલી નીકળ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થી તમે, અમે અને આપણાં બાળકો જીવતાં રહીએ અને મુત્યુના મુખમાંથી ઉગર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એની જવાબદારી માંરા માંથે. હું એનો જામીન થાઉં છું. જો એને પાછો લાવીને તમાંરી આગળ રજૂ ન કરું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દોષ સદા માંરા પર ર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ખરું જોતાં, આપણે જો આટલું મોડું ના કર્યુ હોત તો, અત્યારે તો અમે બે વાર જઈ આવ્યા હોત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આથી તેઓ યૂસફના ઘરના બારણા આગળ આવ્યા અને યૂસફના કારભારી પાસે જઈને તે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અરે, માંરા સાહેબ! ખરેખર અમે પહેલી વાર આવ્યા ત્યારે અનાજ વેચાતુ લેવા માંટે જ આવ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ણ જયારે અમે મુકામ પર પહોંચીને અમે અમાંરી ગૂણો ઉઘાડી, તો તેના મોઢા આગળ જ અમાંરા દરેકના પૂરેપ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ૈસા મૂકેલ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ણ અમે તે પૈસા પાછા લાવ્યા છીએ; વળી અનાજ ખરીદવા માંટે અમે અમાંરી સાથે બીજા પૈસા પણ લાવ્યા છી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એ પૈસા અમાંરી ગૂણોમાં કોણે મૂકયા, એ અમે નથી જાણત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કારભારીએ કહ્યું, “શાંતિ રાખો, ગભરાશો નહિ, તમાંરા તથા તમાંરા પિતાના દેવે તમાંરી ગૂણોમાં એ નાણ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કયું હતું. મને તો અનાજનાં નાણાં મળી ગયાં હતા.”પછી તેઓ શિમયોનને બહાર કાઢીને તેમની આગળ લઈ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અને પેલા માંણસે યૂસફના ઘરમાં તે માંણસોને લાવીને તેમને પાણી આપ્યું, પછી તેઓએ પગ ધોયાં; અને તેમ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ધેડાંને ચારો ન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બપોર સુધીમાં યૂસફના આવતા પહેલાં તેઓએ ભેટો તૈયાર કરી; અને યૂસફ જમવા આવે તેની રાહ જોવા લાગ્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ત્યાં તેઓએ જમવાનું છે એમ તેમને ખબર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છી જયારે યૂસફ ઘેર આવ્યો ત્યારે તેઓના હાથમાં જે ભેટ હતી તે તેઓ તેની પાસે ઘરમાં લાવ્યા; અને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ષ્ટાંગ પ્રણામ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અને પછી તેમણે તેઓની ખબરઅંતર પૂછીને કહ્યું, “તમાંરા વૃદ્વ પિતા, જેને વિષે તમે મને વાત કરી હત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શળ છે ને? તેઓ હજી જીવ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અને તેઓએ ઉત્તર આપ્યો, હાજી, આપના સેવક અમાંરા પિતા કુશળ છે અને હજી જીવે છે.” અને તેઓએ ઝૂક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ંડવત્ પ્રણામ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યૂસફે પોતાની આંખો ઊંચી કરીને પોતાના ભાઈ બિન્યામીનને, જે એની સગી માંનો પુત્ર હતો તેને જો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તમે જેના વિષે કહ્યું હતું તે જ આ તમાંરો સૌથી નાનો ભાઈ છે? માંરા પુત્ર! દેવ તારા પર કૃપ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યૂસફ ઝડપથી બહાર ચાલ્યો ગયો; કારણ કે પોતાના ભાઈને જોઈને તેનું હૈયું ભરાઈ આવ્યું, તે રડી પડ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ૈયારીમાં હતો. તેથી પોતાની ઓરડીમાં જઈને તે ત્યાં રડવા 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છી મોઢું ધોઈને બહાર આવીને પોતાની જાત પર કાબુ રાખીને તે બોલ્યો, “ભાણાં પીરસ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પછી સેવકોએ યૂસફ માંટે મેજ પાથર્યુ. ત્યારબાદ ભાઇઓ માંટે બીજુ મેજ પાથર્યુ અને તેની સાથે જમ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સરીઓ માંટે બીજુ એક મેજ પાથર્યુ કારણ, મિસરીઓ હિબ્રૂઓ સાથે જમવા બેસતા નથી; કારણ કે મિસરીઓની એ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ન્યતા હતી કે, હિબ્રૂઓ સાથે જમવાનું તેમના માંટે અનુચિ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યૂસફના ભાઇઓ યૂસફની સામે મોટેથી નાના સુધી ક્રમ પ્રમાંણે બેઠા; અને તેઓ આ બધાથી આશ્ચર્ય પામ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ેઓ એકબીજા સામે જોવા લાગ્યા. યૂસફે પોતાના ભાણામાંથી વાનગીઓ લઈને તેઓની આગળ પિરસાવી પણ પ્રત્યેક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ણા કરતાં બિન્યામીનનું ભાણું પાંચગણું હતું; તેઓએ તેની સાથે ખાધુંપીધુંને મોજમાં આવ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2026-10-20T01:30:17Z</dcterms:created>
  <dcterms:modified xsi:type="dcterms:W3CDTF">2026-10-20T01:30:17Z</dcterms:modified>
  <dc:title>ઉત્પત્તિ : 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