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மறுபடியும் கர்த்தரின் பார்வைக்குப் பொல்லாப்பானதைச் செய்தபடியால், கர்த்தர் அவர்களை நாற்பது வருஷமளவும் பெலிஸ்தர் கையில் ஒப்புக்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மறுபடியும் கர்த்தரின் பார்வைக்குப் பொல்லாப்பானதைச் செய்தபடியால், கர்த்தர் அவர்களை நாற்பது வருஷமளவும் பெலிஸ்தர் கையில் ஒப்புக்கொடு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ண் வம்சத்தானாகிய சோரா ஊரானான ஒரு மனுஷன் இருந்தான்; அவன் பேர் மனோவா; அவன் மனைவி பிள்ளைபெறாத மலடியாயிருந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ண் வம்சத்தானாகிய சோரா ஊரானான ஒரு மனுஷன் இருந்தான்; அவன் பேர் மனோவா; அவன் மனைவி பிள்ளைபெறாத மலடியாயிருந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ானவர் அந்த ஸ்திரீக்குத் தரிசனமாகி, அவளை நோக்கி: இதோ, பிள்ளைபெறாத மலடியான நீ கர்ப்பந்தரித்து, ஒரு குமாரனைப் பெறு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ானவர் அந்த ஸ்திரீக்குத் தரிசனமாகி, அவளை நோக்கி: இதோ, பிள்ளைபெறாத மலடியான நீ கர்ப்பந்தரித்து, ஒரு குமாரனைப் பெறு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லால் நீ திராட்சரசமும் மதுபானமும் குடியாதபடிக்கும், தீட்டானது ஒன்றும் புசியாதபடிக்கும் எச்சரிக்கையாயிர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லால் நீ திராட்சரசமும் மதுபானமும் குடியாதபடிக்கும், தீட்டானது ஒன்றும் புசியாதபடிக்கும் எச்சரிக்கையாயிர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 ஸ்திரீ தன் புருஷனிடத்தில் வந்து: தேவனுடைய மனுஷன் ஒருவர் என்னிடத்தில் வந்தார்; அவருடைய சாயல் தேவனுடைய தூதரின் சாயலைப்போல மகா பயங்கரமாயிருந்தது; எங்கேயிருந்து வந்தீர் என்று நான் அவரிடத்தில் கேட்கவில்லை; அவர் தம்முடைய நாமத்தை எனக்குச் சொல்லவ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 ஸ்திரீ தன் புருஷனிடத்தில் வந்து: தேவனுடைய மனுஷன் ஒருவர் என்னிடத்தில் வந்தார்; அவருடைய சாயல் தேவனுடைய தூதரின் சாயலைப்போல மகா பயங்கரமாயிருந்தது; எங்கேயிருந்து வந்தீர் என்று நான் அவரிடத்தில் கேட்கவில்லை; அவர் தம்முடைய நாமத்தை எனக்குச் சொல்லவ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னோவா கர்த்தரை நோக்கி விண்ணப்பம்பண்ணி: ஆ, என் ஆண்டவரே, நீர் அனுப்பின தேவனுடைய மனுஷன் மறுபடியும் ஒருவிசை எங்களிடத்தில் வந்து, பிறக்கப்போகிற பிள்ளைக்காக நாங்கள் செய்யவேண்டியதை எங்களுக்குக் கற்பிப்பாராக என்று வேண்டிக்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னோவா கர்த்தரை நோக்கி விண்ணப்பம்பண்ணி: ஆ, என் ஆண்டவரே, நீர் அனுப்பின தேவனுடைய மனுஷன் மறுபடியும் ஒருவிசை எங்களிடத்தில் வந்து, பிறக்கப்போகிற பிள்ளைக்காக நாங்கள் செய்யவேண்டியதை எங்களுக்குக் கற்பிப்பாராக என்று வேண்டிக்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மனோவாவின் சத்தத்துக்குச் செவிகொடுத்தார்; அந்த ஸ்திரீ வயல் வெளியில் இருக்கும்போது தேவனுடைய தூதனானவர் திரும்பவும் அவளிடத்தில் வந்தார்; அப்பொழுது அவள் புருஷனாகிய மனோவா அவளோடே இருக்க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ந்த ஸ்திரீ சீக்கிரமாய் ஓடி, இதோ, அன்று என்னிடத்தில் வந்தவர் எனக்குத் தரிசனமானார் என்று தன் புருஷனுக்கு அறிவித்த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ந்த ஸ்திரீ சீக்கிரமாய் ஓடி, இதோ, அன்று என்னிடத்தில் வந்தவர் எனக்குத் தரிசனமானார் என்று தன் புருஷனுக்கு அறிவித்த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னோவா எழுந்திருந்து, தன் மனைவியின் பின்னாலே போய், அவரிடத்துக்கு வந்து: இந்த ஸ்திரீயோடே பேசினவர் நீர்தானா என்று அவரிடத்தில் கேட்டான்; அவர் நான் தா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னோவா எழுந்திருந்து, தன் மனைவியின் பின்னாலே போய், அவரிடத்துக்கு வந்து: இந்த ஸ்திரீயோடே பேசினவர் நீர்தானா என்று அவரிடத்தில் கேட்டான்; அவர் நான் தா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மனோவா: நீர் சொன்னகாரியம் நிறைவேறும்போது, அந்தப் பிள்ளையை எப்படி வளர்க்கவேண்டும், அதை எப்படி நடத்தவேண்டும் என்று கே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மனோவா: நீர் சொன்னகாரியம் நிறைவேறும்போது, அந்தப் பிள்ளையை எப்படி வளர்க்கவேண்டும், அதை எப்படி நடத்தவேண்டும் என்று கே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தூதனானவர் மனோவாவை நோக்கி: நான் ஸ்திரீயோடே சொன்ன யாவற்றிற்கும், அவள் எச்சரிக்கையாயிரு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தூதனானவர் மனோவாவை நோக்கி: நான் ஸ்திரீயோடே சொன்ன யாவற்றிற்கும், அவள் எச்சரிக்கையாயிரு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ாட்சச்செடியிலே உண்டாகிறதொன்றும் சாப்பிடாமலும், திராட்சரசமும் மதுபானமும் குடியாமலும், தீட்டானதொன்றும் புசியாமலும், நான் அவளுக்குக் கட்டளையிட்டதையெல்லாம் கைக்கொள்ளக்கடவ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ாட்சச்செடியிலே உண்டாகிறதொன்றும் சாப்பிடாமலும், திராட்சரசமும் மதுபானமும் குடியாமலும், தீட்டானதொன்றும் புசியாமலும், நான் அவளுக்குக் கட்டளையிட்டதையெல்லாம் கைக்கொள்ளக்கடவ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ோவா கர்த்தருடைய தூதனை நோக்கி: நாங்கள் ஒரு வெள்ளாட்டுக்குட்டியை உமக்காகச் சமைத்துக்கொண்டுவருமட்டும் தரித்திர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ோவா கர்த்தருடைய தூதனை நோக்கி: நாங்கள் ஒரு வெள்ளாட்டுக்குட்டியை உமக்காகச் சமைத்துக்கொண்டுவருமட்டும் தரித்திர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தூதனானவர் மனோவாவை நோக்கி: நீ என்னை இருக்கச் சொன்னாலும் நான் உன் உணவைப் புசியேன்; நீ சர்வாங்க தகனபலி இடவேண்டுமானால், அதை நீ கர்த்தருக்குச் செலுத்துவாயாக என்றார். அவர் கர்த்தருடைய தூதன் என்று மனோவா அறியாத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தூதனானவர் மனோவாவை நோக்கி: நீ என்னை இருக்கச் சொன்னாலும் நான் உன் உணவைப் புசியேன்; நீ சர்வாங்க தகனபலி இடவேண்டுமானால், அதை நீ கர்த்தருக்குச் செலுத்துவாயாக என்றார். அவர் கர்த்தருடைய தூதன் என்று மனோவா அறியாத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னோவா கர்த்தருடைய தூதனை நோக்கி: நீர் சொன்னகாரியம் நிறைவேறும்போது, நாங்கள் உம்மைக் கனம்பண்ணும்படி உம்முடைய நாமம் என்ன என்று கே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க் கர்த்தருடைய தூதனானவர்; என் நாமம் என்ன என்று நீ கேட்கவேண்டியது என்ன? அது அதிசயம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ோவா போய், வெள்ளாட்டுக் குட்டியையும், போஜனபலியையும் கொண்டுவந்து, அதைக் கன்மலையின்மேல் கர்த்தருக்குச் செலுத்தினான்; அப்பொழுது மனோவாவும் அவன் மனைவியும் பார்த்துக்கொண்டிருக்கையில், அதிசயம் விளங்கின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ோவா போய், வெள்ளாட்டுக் குட்டியையும், போஜனபலியையும் கொண்டுவந்து, அதைக் கன்மலையின்மேல் கர்த்தருக்குச் செலுத்தினான்; அப்பொழுது மனோவாவும் அவன் மனைவியும் பார்த்துக்கொண்டிருக்கையில், அதிசயம் விளங்கின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ினிஜுவாலை பலிபீடத்திலிருந்து வானத்திற்கு நேராக எழும்பு கையில், கர்த்தருடைய தூதனானவர் பலிபீடத்தின் ஜுவாலையிலே ஏறிப்போனார்; அதை மனோவாவும் அவன் மனைவியும் கண்டு, தரையிலே முகங்குப்புற விழ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ினிஜுவாலை பலிபீடத்திலிருந்து வானத்திற்கு நேராக எழும்பு கையில், கர்த்தருடைய தூதனானவர் பலிபீடத்தின் ஜுவாலையிலே ஏறிப்போனார்; அதை மனோவாவும் அவன் மனைவியும் கண்டு, தரையிலே முகங்குப்புற விழ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ர்த்தருடைய தூதனானவர் மனோவாவுக்கும் அவன் மனைவிக்கும் காணப்படவில்லை; அப்பொழுது அவர் கர்த்தருடைய தூதன் என்று மனோவா அறிந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மனைவியைப் பார்த்து: நாம் தேவனைக் கண்டோம், சாகவே சாவோ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மனைவியைப் பார்த்து: நாம் தேவனைக் கண்டோம், சாகவே சாவோ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மனைவி: கர்த்தர் நம்மைக் கொன்றுபோடச் சித்தமாயிருந்தால், அவர் நம்முடைய கையிலே சர்வாங்க தகனபலியையும் போஜனபலியையும் ஒப்புக்கொள்ளமாட்டார், இவைகளையெல்லாம் நமக்குக் காண்பிக்கவுமாட்டார், இவைகளை நமக்கு அறிவிக்கவுமாட்டார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மனைவி: கர்த்தர் நம்மைக் கொன்றுபோடச் சித்தமாயிருந்தால், அவர் நம்முடைய கையிலே சர்வாங்க தகனபலியையும் போஜனபலியையும் ஒப்புக்கொள்ளமாட்டார், இவைகளையெல்லாம் நமக்குக் காண்பிக்கவுமாட்டார், இவைகளை நமக்கு அறிவிக்கவுமாட்டார் என்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அந்த ஸ்திரீ ஒரு குமாரனைப் பெற்று, அவனுக்குச் சிம்சோன் என்று பேரிட்டாள். அந்தப் பிள்ளை வளர்ந்தது; கர்த்தர் அவனை ஆசீர்வதி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அந்த ஸ்திரீ ஒரு குமாரனைப் பெற்று, அவனுக்குச் சிம்சோன் என்று பேரிட்டாள். அந்தப் பிள்ளை வளர்ந்தது; கர்த்தர் அவனை ஆசீர்வதித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சோராவுக்கும் எஸ்தாவோலுக்கும் நடுவிலுள்ள தாணின் பாளயத்தில் இருக்கையில் கர்த்தருடைய ஆவியானவர் அவனை ஏவத்துவக்க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ీయులు మరల యెహోవా దృష్టికి దోషులు కాగా యెహోవా నలువది సంవత్సరములు వారిని ఫిలిష్తీ యులచేత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కాలమున దానువంశస్థుడును జొర్యాపట్టణస్థుడు నైన మానోహ అను నొకడుండెను. అతని భార్య గొడ్రాల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నుపులేక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దూత ఆస్త్రీకి ప్రత్యక్షమైఇదిగో నీవు గొడ్రాలవు, నీకు కానుపులేకపోయెను; అయితే నీవు గర్భవతివ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 క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బట్టి నీవు జాగ్రత్తగా ఉండి, ద్రాక్షారస మునేగాని మద్యమునేగాని త్రాగకుండుము, అపవిత్ర 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నినైనను తినక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గర్భవతివై కుమా రుని కందువు. అతని తలమీద మంగలకత్తి వేయకూడదు; ఆ బిడ్డ గర్భమున పుట్టి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లుకొని దేవునికి నాజీరు చేయబడినవాడై ఫిలిష్తీయుల చేతిలోనుండి ఇశ్రాయేలీ యులను రక్షింప మొదలుపెట్ట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స్త్రీ తన పెనిమిటియొద్దకు వచ్చి దైవజనుడొకడు నా యొద్దకు వచ్చెను; అతని రూపము దేవదూత రూప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లినదై మిక్కిలి భీకరముగా ఉండెను. అతడు ఎక్కడనుండి వచ్చెనో నేనడుగలేదు, అతడు తనపేరు నాతోచెప్ప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గానిఆలకించుము, నీవు గర్భవతివై కుమా రుని కందువు. కాబట్టి నీవు ద్రాక్షారసమునేగాని మద్య మునే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కుండుము, అపవిత్రమైన దేనినైనను తిన కుండుము, ఆ బిడ్డ గర్భమున పుట్టినది మొదలుకొని చని పోవ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కి నాజీరు చేయబడిన వాడై యుండునని నాతో చెప్ప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ు మానోహనా ప్రభువా, నీవు పంపిన దైవజనుడు మరల మా యొద్దకువచ్చి, పుట్ట బోవు ఆ బిడ్డకు మేము ఏమ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వలెనో దానిని మాకు నేర్పునట్లు దయచేయు మని యెహోవాను వేడు 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ుడు మానోహ ప్రార్థన నాలకించెను గనుక, ఆ స్త్రీ పొలములో కూర్చుండగా దేవునిదూత ఆమెను దర్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సమయమున ఆమె పెనిమిటియైన మానోహ ఆమె యొద్దయుండలేదు గనుక ఆ స్త్రీ త్వరగా పరుగెత్తిఆనాడు నా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 పురుషుడు నాకు కనబడె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మానోహ లేచి తన భార్య వెంబడి వెళ్లి ఆ మనుష్యునియొద్దకు వచ్చిఈ స్త్రీతో మాటలాడినవా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నా అని అతని నడుగగా అతడునేనే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కు మానోహకావున నీ మాట నెరవేరునప్పుడు ఆ బిడ్డ ఎట్టివాడగునో అతడు చేయ వలసిన కార్యమేమిట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ుపుమని మనవి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 దూతనేను ఆ స్త్రీతో చెప్పినదంతయు ఆమె చేకొనవలెను; ఆమె ద్రాక్షావల్లినుండి పుట్టినదేద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కూడద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మె ద్రాక్షారసమునైనను మద్యమునైనను త్రాగకూడదు, అపవిత్రమైన దేనినైనను తినకూడదు, నేను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జ్ఞాపించినదంతయు ఆమె చేకొనవలెనని మానోహ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మానోహమేము ఒక మేకపిల్లను సిద్ధపరచి నీ సన్నిధిని ఉంచువరకు నీవు ఆగుమని మ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ుచున్నామని యెహోవా దూత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యెహోవా దూతనీవు నన్ను నిలిపినను నీ భోజనము నేను తినను; నీవు దహనబలి అర్పించ నుద్దేశించ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దాని నర్పింపవలెనని మానోహతో చెప్పెను. అతడు యెహోవా దూత అని మానోహకు తెలి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ానోహనీ మాటలు నెరవేరిన తరువాత మేము నిన్ను సన్మానించునట్లు నీ పేరేమని యెహోవా దూతను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యెహోవా దూతనీ వేల నాపేరు అడుగుచున్నావు? అది చెప్పశక్యముకాని 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తట మానోహ నైవేద్యముగా నొక మేకపిల్లను తీసికొని యొక రాతిమీద యెహోవాకు అర్పించెను. మానోహయ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యు చూచుచుండగా ఆ దూత యొక ఆశ్చర్య కార్య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ఎట్లనగా, జ్వాలలు బలిపీఠము మీదనుండి ఆకాశమునకు లేచుచుండగా యెహోవా దూత బలిపీఠముమీదనున్న ఆ జ్వాల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ునకు ఆరో హణమాయెను. మానోహయు అతని భార్యయు దానిని చూచి నేలకు సాగిల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 తరువాత యెహోవా దూత మరల మానోహకును అతని భార్యకును ఇక ప్రత్య క్షము క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యన యెహోవా దూత అని మానోహ తెలిసికొనిమనము దేవుని చూచితివిు గనుక మనము నిశ్చయముగా చనిపోదుమన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ని భార్యయెహోవా మనలను చంపగోరినయెడల ఆయన దహనబలిని నైవేద్యమును మనచేత అంగీకరింపడు, ఈ సంగతు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కు చూపింపడు, ఈ కాలమున ఇట్టి సంగతులను మనకు వినిపింపడ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తరువాత ఆ స్త్రీ కుమారుని కని అతనికి సమ్సోను అను పేరు పెట్టెను. ఆ బాలుడు ఎదిగినప్పుడు యెహోవా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శీర్వ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యెహోవా ఆత్మజొర్యా కును ఎష్తాయోలుకును మధ్యనున్న మహనెదానులో అతని రేపుటకు మొదల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2026-10-20T02:03:30Z</dcterms:created>
  <dcterms:modified xsi:type="dcterms:W3CDTF">2026-10-20T02:03:30Z</dcterms:modified>
  <dc:title>న్యాయాధిపతులు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