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நம்முடைய பிதவாகிய தேவனுக்குள்ளும், கர்த்தராகிய இயேசுகிறிஸ்துவுக்குள்ளும் இருக்கிற தெசலோனிக்கேயர் சபை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நம்முடைய பிதவாகிய தேவனுக்குள்ளும், கர்த்தராகிய இயேசுகிறிஸ்துவுக்குள்ளும் இருக்கிற தெசலோனிக்கேயர் சபை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தேவனுடைய ராஜ்யத்தினிமித்தம் பாடு அநுபவிக்கிறவர்களாயிருக்க, அந்த ராஜ்யத்திற்கு நீங்கள் பாத்திரரென்றெண்ணப்படும்படிக்கு, தேவன் நியாயமான தீர்ப்புச்செய்கிறவரென்பதற்கு, அதுவே அத்தாட்சிய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தேவனுடைய ராஜ்யத்தினிமித்தம் பாடு அநுபவிக்கிறவர்களாயிருக்க, அந்த ராஜ்யத்திற்கு நீங்கள் பாத்திரரென்றெண்ணப்படும்படிக்கு, தேவன் நியாயமான தீர்ப்புச்செய்கிறவரென்பதற்கு, அதுவே அத்தாட்சிய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 உபத்திரவப்படுத்துகிறவர்களுக்கு உபத்திரவத்தையும், உபத்திரவப்படுகிற உங்களுக்கு எங்களோடேகூட இளைப்பாறுதலையும் பிரதிபலனாகக்கொடுப்பது தேவனுக்கு நீதியாயிருக்கிறத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ை அறியாதவர்களுக்கும், நம்முடைய கர்த்தராகிய இயேசுகிறிஸ்துவின் சுவிசேஷத்திற்குக் கீழ்ப்படியாதவர்களுக்கும் நீதியுள்ள ஆக்கினையைச் செலுத்தும்படிக்க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ை அறியாதவர்களுக்கும், நம்முடைய கர்த்தராகிய இயேசுகிறிஸ்துவின் சுவிசேஷத்திற்குக் கீழ்ப்படியாதவர்களுக்கும் நீதியுள்ள ஆக்கினையைச் செலுத்தும்படிக்க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இயேசு தமது வல்லமையின் தூதரோடும், ஜுவாலித்து எரிகிற அக்கினியோடும், வானத்திலிருந்து வெளிப்படும்போது அப்படிய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இயேசு தமது வல்லமையின் தூதரோடும், ஜுவாலித்து எரிகிற அக்கினியோடும், வானத்திலிருந்து வெளிப்படும்போது அப்படிய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தம்முடைய பரிசுத்தவான்களில் மகிமைப்படத்தக்கவராயும், நீங்கள் எங்களுடைய சாட்சியை விசுவாசித்தபடியினாலே உங்களிடத்திலும், விசுவாசிக்கிறவர்களெல்லாரிடத்திலும் ஆச்சரியப்படத்தக்கவராயும், அவர் வரும்போ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ಮ್ಮ ತಂದೆಯಾದ ದೇವರಲ್ಲಿಯೂ ಕರ್ತನಾದ ಯೇಸು ಕ್ರಿಸ್ತನಲ್ಲಿಯೂ ಇರುವ ಥೆಸಲೊನೀಕದವರ ಸಭೆಗೆ ಪೌಲ ಸಿಲ್ವಾನ ತಿಮೊಥೆ 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 ತಂದೆಯಾದ ದೇವರಿಂದಲೂ ಕರ್ತನಾದ ಯೇಸು ಕ್ರಿಸ್ತನಿಂದಲೂ ನಿಮಗೆ ಕೃಪೆಯೂ ಶಾಂತಿ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ಹೋದರರೇ, ನಾವು ಯಾವಾಗಲೂ ನಿಮ್ಮ ವಿಷಯದಲ್ಲಿ ದೇವರಿಗೆ ಕೃತಜ್ಞತಾಸ್ತುತಿ ಮಾಡುವದಕ್ಕೆ ಬದ್ಧರಾಗಿದ್ದೇವೆ.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ು ಯೋಗ್ಯ; ಯಾಕಂದರೆ ನಿಮ್ಮ ನಂಬಿಕೆಯು ಬಹಳ ಅಭಿವೃದ್ಧಿ ಹೊಂದುತ್ತಾ ಪರಸ್ಪರವಾದ ಪ್ರೀತಿಯು ನಿಮ್ಮೆಲ್ಲ ರ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ುತ್ತಾ ಬ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ೀಗಿರುವದರಿಂದ ನಿಮಗೆ ಬಂದಿರುವ ಎಲ್ಲಾ ಹಿಂಸೆಗಳಲ್ಲಿಯೂ ನೀವು ಅನುಭವಿಸುತ್ತಿರುವ ಸಂಕಟಗಳಲ್ಲಿಯೂ ತೋರಿಬಂದ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ಳ್ಮೆ ನಂಬಿಕೆಗಳನ್ನು ನೆನಸಿ ನಿಮ್ಮ ವಿಷಯವಾಗಿ ದೇವರ ಸಭೆಗಳಲ್ಲಿ ನಾವೇ ಹೆಚ್ಚಳಪ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ವು ಯಾವದಕ್ಕಾಗಿ ಶ್ರಮೆಪಡುತ್ತೀರೋ ದೇವರ ಆ ರಾಜ್ಯಕ್ಕೆ ನೀವು ಯೋಗ್ಯರೆಂದು ಎಣಿಸಲ್ಪಡುವಂತೆ ದೇವರ ನೀತಿಯ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್ಪಿಗೆ ಅದು ಸ್ಪಷ್ಟವಾದ ನಿದರ್ಶನ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ಮ್ಮನ್ನು ಸಂಕಟಪಡಿಸುವವರಿಗೆ ಪ್ರತಿಯಾಗಿ ಸಂಕಟಪಡಿಸುವ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ರ್ತನಾದ ಯೇಸು ತನ್ನ ಬಲವುಳ್ಳ ದೂತರೊಂದಿಗೆ ಪರಲೋಕ ದಿಂದ ಪ್ರತ್ಯಕ್ಷನಾಗುವಾಗ ಸಂಕಟಪಡುವವರಾದ ನಿಮಗೆ ನಮ್ಮೊಡನೆ ಉಪಶಮ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ು (ಕರ್ತನಾದ ಯೇಸು) ದೇವರನ್ನರಿಯ ದವರಿಗೆ ಮತ್ತು ಕರ್ತನಾದ ಯೇಸು ಕ್ರಿಸ್ತನ ಸುವಾರ್ತೆಗೆ ವಿಧೇಯರಾಗದ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ರಿಯುವ ಬೆಂಕಿಯ ಮೂಲಕ ಪ್ರತೀಕಾರ ಮಾಡುವದೂ ದೇವರಿಗೆ ನ್ಯಾಯವಾಗ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ಂಥವರು ಕರ್ತನ ಸಾನಿಧ್ಯದಿಂದಲೂ ಬಲವುಳ್ಳ ಆತನ ಮಹಿಮೆಯಿಂದಲೂ ನಿತ್ಯ ನಾಶನವೆಂಬ ಶಿಕ್ಷೆ ಯನ್ನು ಹೊಂದ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 ದಿನದಲ್ಲಿ ಆತನು ತನ್ನ ಪರಿಶುದ್ಧರಲ್ಲಿ ಮಹಿಮೆ ಹೊಂದುವಂತೆಯೂ ನಂಬುವವರೆಲ್ಲರಲ್ಲಿ ಮೆಚ್ಚಿಕೆ ಹೊಂದುವ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ನು. (ಯಾಕಂದರೆ ನೀವು ನಮ್ಮ ಸಾಕ್ಷಿಯನ್ನು ನಂಬಿದಿರಿ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ೀಗಿರುವದರಿಂದ ನಾವು ಯಾವಾ ಗಲೂ ನಿಮಗೋಸ್ಕರ ಪ್ರಾರ್ಥನೆ ಮಾಡಿ ಈ ಕರೆಯು ವಿಕೆಗೆ ದೇವರು ನಿಮ್ಮನ್ನು ಯೊಗ್ಯ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ಿಸು ವಂತೆಯೂ ತನ್ನ ಒಳ್ಳೇತನದ ಒಳ್ಳೇ ಸಂತೋಷವನ್ನು ಮತ್ತು ಬಲದಿಂದಾದ ನಂಬಿಕೆಯ ಕಾರ್ಯವನ್ನು ಪೂರೈಸುವ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ಾದರೆ ನಮ್ಮ ದೇವರ ಮತ್ತು ಕರ್ತನಾದ ಯೇಸು ಕ್ರಿಸ್ತನ ಕೃಪೆಗನುಸಾರವಾಗಿ ನಮ್ಮ ಕರ್ತನಾದ ಯೇಸು ಕ್ರಿಸ್ತನ ಹೆಸ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ಲ್ಲಿ ಮಹಿಮೆ ಹೊಂದುವದು, ಆತನಲ್ಲಿ ನೀವೂ ಮಹಿಮೆ ಹೊಂದ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2026-10-21T06:20:56Z</dcterms:created>
  <dcterms:modified xsi:type="dcterms:W3CDTF">2026-10-21T06:20:56Z</dcterms:modified>
  <dc:title>2 ಥೆಸಲೋನಿಕದವರಿಗೆ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