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மறுபடியும் அவர்களோடே உவமைகளாய்ப் பேசிச் சொன்ன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லோகராஜ்யம் தன் குமாரனுக்குக் கலியாணஞ்செய்த ஒரு ராஜாவுக்கு ஒப்ப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லோகராஜ்யம் தன் குமாரனுக்குக் கலியாணஞ்செய்த ஒரு ராஜாவுக்கு ஒப்ப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ழைக்கப்பட்டவர்களைக் கலியாணத்திற்கு வரச்சொல்லும்படி அவன் தன் ஊழியக்காரரை அனுப்பினான்; அவர்களோ வர மனதில்லாத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வேறு ஊழியக்காரரை அழைத்து: நீங்கள் போய், இதோ, என் விருந்தை ஆயத்தம்பண்ணினேன், என் எருதுகளும் கொழுத்த ஜெந்துக்களும் அடிக்கப்பட்டது, எல்லாம் ஆயத்தமாயிருக்கிறது; கலியாணத்திற்கு வாருங்கள் என்று அழைக்கப்பட்டவர்களுக்குச் சொல்லுங்களென்று அனு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வேறு ஊழியக்காரரை அழைத்து: நீங்கள் போய், இதோ, என் விருந்தை ஆயத்தம்பண்ணினேன், என் எருதுகளும் கொழுத்த ஜெந்துக்களும் அடிக்கப்பட்டது, எல்லாம் ஆயத்தமாயிருக்கிறது; கலியாணத்திற்கு வாருங்கள் என்று அழைக்கப்பட்டவர்களுக்குச் சொல்லுங்களென்று அனுப்ப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வேறு ஊழியக்காரரை அழைத்து: நீங்கள் போய், இதோ, என் விருந்தை ஆயத்தம்பண்ணினேன், என் எருதுகளும் கொழுத்த ஜெந்துக்களும் அடிக்கப்பட்டது, எல்லாம் ஆயத்தமாயிருக்கிறது; கலியாணத்திற்கு வாருங்கள் என்று அழைக்கப்பட்டவர்களுக்குச் சொல்லுங்களென்று அனுப்ப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ழைக்கப்பட்டவர்களோ அதை அசட்டைபண்ணி, ஒருவன் தன் வயலுக்கும், ஒருவன் தன் வியாபாரத்துக்கும் போய்வ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ழைக்கப்பட்டவர்களோ அதை அசட்டைபண்ணி, ஒருவன் தன் வயலுக்கும், ஒருவன் தன் வியாபாரத்துக்கும் போய்வ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்றவர்கள் அவன் ஊழியக்காரரைப் பிடித்து, அவமானப்படுத்தி, கொலைசெய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ராஜா பணிவிடைக்காரரை நோக்கி: இவனைக் கையுங்காலும் கட்டிக்கொண்டுபோய், அழுகையும் பற்கடிப்பும் உண்டாயிருக்கிற புறம்பான இருளிலே போட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ராஜா பணிவிடைக்காரரை நோக்கி: இவனைக் கையுங்காலும் கட்டிக்கொண்டுபோய், அழுகையும் பற்கடிப்பும் உண்டாயிருக்கிற புறம்பான இருளிலே போட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ப்படியே, அழைக்கப்பட்டவர்கள் அநேகர், தெரிந்துக்கொள்ளப்பட்டவர்களோ சிலர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பரிசேயர் போய், பேச்சிலே அவரை அகப்படுத்தும்படி யோசனைபண்ண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அதைக் கேள்விப்பட்டு, கோபமடைந்து, தன் சேனைகளை அனுப்பி, அந்தக் கொலைபாதகரை அழித்து, அவர்கள் பட்டணத்தையும் சுட்டெர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அதைக் கேள்விப்பட்டு, கோபமடைந்து, தன் சேனைகளை அனுப்பி, அந்தக் கொலைபாதகரை அழித்து, அவர்கள் பட்டணத்தையும் சுட்டெர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அவன் தன் ஊழியக்காரரை நோக்கி: கலியாண விருந்து ஆயத்தமாயிருக்கிறது, அழைக்கப்பட்டவர்களோ அதற்கு அபாத்திரராய்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அவன் தன் ஊழியக்காரரை நோக்கி: கலியாண விருந்து ஆயத்தமாயிருக்கிறது, அழைக்கப்பட்டவர்களோ அதற்கு அபாத்திரராய்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நீங்கள் வழிச்சந்திகளிலே போய், காணப்படுகிற யாவரையும் கலியாணத்திற்கு அழைத்துக்கொண்டு வார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நீங்கள் வழிச்சந்திகளிலே போய், காணப்படுகிற யாவரையும் கலியாணத்திற்கு அழைத்துக்கொண்டு வார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சீஷரையும் ஏரோதியரையும் அவரிடத்தில் அனுப்பினார்கள். அவர்கள் வந்து: போதகரே, நீர் சத்தியமுள்ளவரென்றும், தேவனுடைய மார்க்கத்தைச் சத்தியமாய்ப் போதிக்கிறவரென்றும், நீர் முகதாட்சிணியம் இல்லாதவராகையால் எவனைக்குறித்தும் உமக்குக் கவலையில்லையென்றும் அறிந்த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சீஷரையும் ஏரோதியரையும் அவரிடத்தில் அனுப்பினார்கள். அவர்கள் வந்து: போதகரே, நீர் சத்தியமுள்ளவரென்றும், தேவனுடைய மார்க்கத்தைச் சத்தியமாய்ப் போதிக்கிறவரென்றும், நீர் முகதாட்சிணியம் இல்லாதவராகையால் எவனைக்குறித்தும் உமக்குக் கவலையில்லையென்றும் அறிந்த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ங்கள் சீஷரையும் ஏரோதியரையும் அவரிடத்தில் அனுப்பினார்கள். அவர்கள் வந்து: போதகரே, நீர் சத்தியமுள்ளவரென்றும், தேவனுடைய மார்க்கத்தைச் சத்தியமாய்ப் போதிக்கிறவரென்றும், நீர் முகதாட்சிணியம் இல்லாதவராகையால் எவனைக்குறித்தும் உமக்குக் கவலையில்லையென்றும் அறிந்திரு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உமக்கு எப்படித் தோன்றுகிறது? இராயனுக்கு வரிகொடுக்கிறது நியாயமோ, அல்லவோ? அதை எங்களுக்குச் சொல்லும் என்று கே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ஊழியக்காரர் புறப்பட்டு, வழிகளிலே போய், தாங்கள் கண்ட நல்லார் பொல்லார் யாவரையும் கூட்டிக்கொண்டு வந்தார்கள்; கலியாணசாலை விருந்தாளிகளால் நிறை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ஊழியக்காரர் புறப்பட்டு, வழிகளிலே போய், தாங்கள் கண்ட நல்லார் பொல்லார் யாவரையும் கூட்டிக்கொண்டு வந்தார்கள்; கலியாணசாலை விருந்தாளிகளால் நிறை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அவர்கள் துர்க்குணத்தை அறிந்து: மாயக்காரரே, நீங்கள் என்னை ஏன் சோதிக்கிறீர்கள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ருந்தாளிகளைப் பார்க்கும்படி ராஜா உள்ளே பிரவேசித்தபோது, கலியாண வஸ்திரம் தரித்திராத ஒருமனுஷனை அங்கே கண்ட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ருந்தாளிகளைப் பார்க்கும்படி ராஜா உள்ளே பிரவேசித்தபோது, கலியாண வஸ்திரம் தரித்திராத ஒருமனுஷனை அங்கே கண்ட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ரிக்காசை எனக்குக் காண்பியுங்கள் என்றார்; அவர்கள் ஒரு பணத்தை அவரிடத்தில் கொண்டு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நேகிதனே, நீ கலியாண வஸ்திரமில்லாதவனாய் இங்கே எப்படி வந்தாய் என்று கேட்டார். அதற்கு அவன் பேசாமல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நேகிதனே, நீ கலியாண வஸ்திரமில்லாதவனாய் இங்கே எப்படி வந்தாய் என்று கேட்டார். அதற்கு அவன் பேசாமல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ர்: இந்தச் சுரூபமும் மேலெழுத்தும் யாருடையது என்று கேட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ாயனுடையது என்றார்கள்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ராயனுடையது என்றார்கள். அதற்கு அவர்: அப்படியானால், இராயனுடையதை இராயனுக்கும், தேவனுடையதை தேவனுக்கும் செலுத்து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அதைக்கேட்டு ஆச்சரியப்பட்டு அவரை விட்டுப் போய்வி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யிர்த்தெழுதல் இல்லை என்று சாதிக்கிற சதுசேயர் அன்றையத்தினம் அவரிடத்தில் வந்த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யிர்த்தெழுதல் இல்லை என்று சாதிக்கிற சதுசேயர் அன்றையத்தினம் அவரிடத்தில் வந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ோதகரே, ஒருவன் சந்தானம் இல்லாமல் இறந்துபோனால், அவனுடைய சகோதரன் அவன் மனைவியை விவாகம் பண்ணி, தன் சகோதரனுக்குச் சந்தானம் உண்டாக்கவேண்டும் என்று மோசே சொன்னார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ோதகரே, ஒருவன் சந்தானம் இல்லாமல் இறந்துபோனால், அவனுடைய சகோதரன் அவன் மனைவியை விவாகம் பண்ணி, தன் சகோதரனுக்குச் சந்தானம் உண்டாக்கவேண்டும் என்று மோசே சொன்னார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ுக்குள்ளே சகோதரர் ஏழு பேர் இருந்தார்கள்; மூத்தவன் விவாகம்பண்ணி, மரித்து, சந்தானமில்லாததினால் தன் மனைவியைத் தன் சகோதரனுக்கு விட்டுவிட்ட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ுக்குள்ளே சகோதரர் ஏழு பேர் இருந்தார்கள்; மூத்தவன் விவாகம்பண்ணி, மரித்து, சந்தானமில்லாததினால் தன் மனைவியைத் தன் சகோதரனுக்கு விட்டுவிட்டுப்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இரண்டாம் மூன்றாம் சகோதரன் முதல் ஏழாம் சகோதரன் வரைக்கும் செய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ல்லாருக்கும் பின்பு அந்த ஸ்திரீயும் இறந்துபோன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உயிர்த்தெழுதலில், அவ்வேழுபேரில் எவனுக்கு அவள் மனைவியாயிருப்பாள்? அவர்களெல்லாரும் அவளை விவாகம் பண்ணியிருந்தார்களே என்று கே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உயிர்த்தெழுதலில், அவ்வேழுபேரில் எவனுக்கு அவள் மனைவியாயிருப்பாள்? அவர்களெல்லாரும் அவளை விவாகம் பண்ணியிருந்தார்களே என்று கேட்ட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ர்களுக்குப் பிரதியுத்தரமாக: நீங்கள் வேதவாக்கியங்களையும் தேவனுடைய வல்லமையையும் அறியாமல் தப்பான எண்ணங்கொள்ளுகி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யிர்த்தெழுதலில், கொள்வனையும் கொடுப்பனையும் இல்லை; அவர்கள் பரலோகத்திலே தேவதூதரைப்போல் இருப்பார்கள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யிர்த்தெழுதலில், கொள்வனையும் கொடுப்பனையும் இல்லை; அவர்கள் பரலோகத்திலே தேவதூதரைப்போல் இருப்பார்கள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ேலும் மரித்தோர் உயிர்த்தெழுதலைப்பற்றி: நான் ஆபிரகாமின் தேவனும், ஈசாக்கின் தேவனும், யாக்கோபின் தேவனுமாயிருக்கிறேன் என்று தேவனால் உங்களுக்கு உரைக்கப்பட்டிருக்கிறதை நீங்கள் வாசிக்கவில்லையா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மரித்தோருக்கு தேவனாயிராமல், ஜீவனுள்ளோருக்கு தேவனாயிருக்கிறார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மரித்தோருக்கு தேவனாயிராமல், ஜீவனுள்ளோருக்கு தேவனாயிருக்கிறார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னங்கள் இதைக் கேட்டு, அவருடைய போதகத்தைக்குறித்து ஆச்சரிய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சதுசேயரை வாயடைத்தார் என்று பரிசேயர் கேள்விப்பட்டு, அவரிடத்தில் கூடிவ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சதுசேயரை வாயடைத்தார் என்று பரிசேயர் கேள்விப்பட்டு, அவரிடத்தில் கூடிவ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ில் நியாயசாஸ்திரி ஒருவன் அவரைச் சோதிக்கும்படி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ோதகரே, நியாயப்பிரமாணத்திலே எந்தக் கற்பனை பிரதானமானது என்று கே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அவனை நோக்கி: உன் தேவனாகிய கர்த்தரிடத்தில் உன் முழு இருதயத்தோடும், உன் முழு ஆத்துமாவோடும் உன் முழு மனதோடும் அன்புகூருவாயாக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யேசு அவனை நோக்கி: உன் தேவனாகிய கர்த்தரிடத்தில் உன் முழு இருதயத்தோடும், உன் முழு ஆத்துமாவோடும் உன் முழு மனதோடும் அன்புகூருவாயாக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ு முதலாம் பிரதான கற்பன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தற்கு ஒப்பாயிருக்கிற இரண்டாம் கற்பனை என்னவென்றால், உன்னிடத்தில் நீ அன்புகூருவதுபோலப் பிறனிடத்திலும் அன்புகூருவாயாக என்பத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்விரண்டு கற்பனைகளிலும் நியாயப்பிரமாணம் முழுமையும் தீர்க்கதரிசனங்களும் அடங்கியிருக்கிறது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ேயர் கூடியிருக்கையில், இயேசு அவர்களை நோக்கி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ிறிஸ்துவைக்குறித்து நீங்கள் என்ன நினைக்கிறீர்கள், அவர் யாருடைய குமாரன்? என்று கேட்டார். அவர் தாவீதின் குமாரன் என்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ர்: அப்படியானால், தாவீது பரிசுத்த ஆவியினாலே அவரை ஆண்டவர் என்று சொல்லியிருக்கிறது எப்படி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தற்கு அவர்: அப்படியானால், தாவீது பரிசுத்த ஆவியினாலே அவரை ஆண்டவர் என்று சொல்லியிருக்கிறது எப்படி?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உம்முடைய சத்துருக்களை உமக்குப் பாதபடியாக்கிப்போடும்வரைக்கும் நீர் என்னுடைய வலது பாரிசத்தில் உட்காரும் என்று கர்த்தர் என் ஆண்டவரோடே சொன்னார் என்று சொல்லியிருக்கிறான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ான் உம்முடைய சத்துருக்களை உமக்குப் பாதபடியாக்கிப்போடும்வரைக்கும் நீர் என்னுடைய வலது பாரிசத்தில் உட்காரும் என்று கர்த்தர் என் ஆண்டவரோடே சொன்னார் என்று சொல்லியிருக்கிறானே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தாவீது அவரை ஆண்டவர் என்று சொல்லியிருக்க, அவனுக்கு அவர் குமாரனாயிருப்பது எப்படி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மாறுத்தரமாக ஒருவனும் அவருக்கு ஒரு வார்த்தையும் சொல்லக்கூடாதிருந்தது. அன்றுமுதல் ஒருவனும் அவரிடத்தில் கேள்விகேட்கத் துணியவ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மாறுத்தரமாக ஒருவனும் அவருக்கு ஒரு வார்த்தையும் சொல்லக்கூடாதிருந்தது. அன்றுமுதல் ஒருவனும் அவரிடத்தில் கேள்விகேட்கத் துணிய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ৃষ্টান্তের মাধ্যমে যীশু আবার তাদের বলতে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, “স্বর্গরাজ্যের বিষয়ে এইতুলনা দেওয়া য়েতে পারে, একজন রাজা যিনি তাঁর ছেলের বিয়ের ভো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ভোজে নিমন্ত্রিত লোকদের ডাকবার জন্য তিনি তাঁর দাসদের পাঠালেন, কিন্তু তারা আসতে চাই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‘রাজা আবার তাঁর অন্য দাসদের পাঠালেন, বললেন, ‘যাঁরা নিমন্ত্রিত তাদের সকলকে বল৷ দেখ, আমার ভো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, আমার বলদ ও হৃষ্টপুষ্ট বাছুরগুলো সব মারা হয়েছে, আর সব কিছুই প্রস্তুত৷ তোমরা বিবাহ ভো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 দিত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‘কিন্তু নিমন্ত্রিত লোকেরা তাদের কথায় কান না দিয়ে য়ে যার কাজে চলে গেল৷ কেউ বা তার ক্ষেতের কাজ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, আবার কেউ গেল তার ব্যবসার কাজ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ন্যরা রাজার সেই দাসদের ধরে তাদের সঙ্গে দুর্ব্যবহার করল ও তাদের খুন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খন রাজা তাঁর পরিচারকদের বললেন, ‘এর হাত পা বেঁধে একে বাইরে অন্ধকারে ফেলে দাও, য়েখানে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কাটি করে ও যন্ত্রণায় দাঁতে দাঁত ঘষ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কারণ অনেকেই আহুত, কিন্তু অল্পই মনোনীত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ফরীশীরা সেখান থেকে চলে গেল, আর কেমন করে যীশুকে তাঁর কথার ফাঁদে ফেলা যায় সেই পরিকল্পন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তে রাজা খুব রেগে গেলেন, তিনি তাঁর সৈন্য পাঠিয়ে সেইখুনীদের মেরে ফেললেন, সৈন্যরা তাদের শহরট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এরপর রাজা তাঁর দাসদের বললেন, ‘বিয়ের ভোজ প্রস্তুত কিন্তু যাঁরা নিমন্ত্রিত হয়েছিল তারা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 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তোমরা রাস্তার মোড়ে মোড়ে যাও আর যত লোকের দেখা পাও, তাদের সকলকে এই ভোজে য়োগ দেবার জন্য ড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 হেরোদীয়দের কয়েকজনের সঙ্গে নিজেদের কয়েকজন অনুগামীকে যীশুর কাছে পাঠাল৷ এইলোকেরা এস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গুরু, আমরা জানি আপনি একজন সত্ লোক৷ ঈশ্বরের পথের বিষয়ে সঠিক ভাবে শিক্ষা দিয়ে থাকেন৷ আর কে কি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ধার ধারেন না কারণ লোকে কি ভাববে তাতে আপনার কিছু যায় আস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হলে আপনার কি মত, কৈসরকে কর দেওয়া উচিত কি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সেই দাসরা রাস্তায় রাস্তায় গিয়ে ভাল ও মন্দ যাদের পেল তাদের সকলকে ডেকে আনল৷ তাতে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র ভোজের ঘর অতিথিতে ভর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ীশু তাদের বদ মতলব বুঝতে পেরে বললেন, ‘ভণ্ডের দল আমাকে ফাঁদে ফেলতে চাইছ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কিন্তু রাজা অতিথিদের সঙ্গে দেখা করতে এসে সেখানে একজন লোককে দেখতে পেলেন য়ে বিয়ে বাড়ির পোশা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ে আস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়ে টাকায় কর দেওয়া হয় তা আমাকে দেখাও৷’ তারা একটা রূপোর টাকা তাঁর কাছে ন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রাজা তাকে জিজ্ঞেস করলেন, ‘বন্ধু, বিয়ে বাড়ির উপযুক্ত পোশাক ছাড়াই তুমি কেমন করে এখানে এল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 চুপ করে থাক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তিনি তাদের বললেন, ‘এর ওপরে এইমূর্তি ও নাম কার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া বলল, ‘রোম সম্রাট কৈসরের৷’তখন তিনি তাদের বললেন, ‘তবে যা কৈসরের তা কৈসরকে দাও, আর য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ঈশ্বরকে দ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এইজবাব শুনে আশ্চর্য হয়ে গেল, তাঁকে আর বিরক্ত না করে সেখান থেক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াঁরা বলে পুনরুত্থান নেই, সেই সদ্দূকী সম্প্রদায়ের কিছু লোক সেই দিন যীশুর কাছে এসে তাঁক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্ন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ঁরা বললেন, ‘গুরু, মোশি বলেছেন যদি কোন লোক নিঃসন্তান অবস্থায় মারা যায়, তবে তার নিকটত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ীয়রূপে তার ভাইসেই বিধবাকে বিয়ে করবে ও তার ভাইয়ের হয়ে তার বংশ উত্‌পন্ন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াদের জানা এক পরিবারে সাত ভাই ছিল৷ প্রথম জন বিয়ে করল, তারপরে সে মারা গেল৷ আর তার কোন সন্তা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তে, তার ভাই সেই বিধবাকে বিয়ে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অবস্থা দ্বিতীয়, তৃতীয় ও সপ্তম জন পর্যন্ত হল, তারা সেই স্ত্রীকে বিয়ে করল ও মার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শেষে সেই স্ত্রীলোকটিও মারা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খন আমাদের প্রশ্ন হল, পুনরুত্থানের সময় ঐ সাত ভাইয়ের মধ্যে সেই স্ত্রী কার হবে, সকলেইতো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য়ে করেছি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‘এর উত্তরে যীশু তাদের বললেন, ‘তোমরা ভুল করছ, কারণ তোমরা না জান শাস্ত্র, না জান ঈশ্বরের পরাক্র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জেনে রাখো, পুনরুত্থানের পর লোকেরা বিয়ে করে না, বা তাদের বিয়েও দেওয়া হয় না, তারা বর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দের মতো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ৃতদের জীবিত হয়ে ওঠার বিষয়ে তোমাদের ভালোর জন্য ঈশ্বর নিজে য়ে কথা বলেছেন, তা কি তোমরা পড়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িনি বলেছেন, ‘আমি অব্রাহামের ঈশ্বর, ইসহাকের ঈশ্বর ও যাকোবের ঈশ্বর৷’ঈশ্বর মৃতদের ঈশ্বর নন,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িতদেরই ঈশ্ব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মবেত লোকেরা তাঁর এই শিক্ষা শুনে আশ্চর্য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ফরীশীরা যখন শুনলেন য়ে যীশুর জবাবে সদ্দূকীরা নিরুত্তর হয়ে গেছেন তখন তাঁরা দল বেঁধে যীশ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াঁদের মধ্যে একজন শাস্ত্রজ্ঞ পণ্ডিত যীশুকে ফাঁদে ফেলবার জন্য জিজ্ঞাসা কর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‘গুরু, বিধি-ব্যবস্থার মধ্যে সবচেয়ে মহান আদেশ কোনট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ীশু তাঁকে বললেন, ‘তোমার সমস্ত অন্তর ও তোমার সমস্ত প্রাণ ও মন দিয়ে তুমি তোমার প্রভু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াস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এটিই হচ্ছে সর্বপ্রথম ও মহান আদেশ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আর দ্বিতীয়টি হচ্ছে এরই অনুরূপ, ‘তুমি নিজেকে য়েমন ভালবাস, তেমনি তোমার প্রতিবেশীকেও ভালবাস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মস্ত বিধি-ব্যবস্থা ভাববাদীদের সমস্ত শিক্ষা, এই দুটি আদেশের উপর নির্ভর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ফরীশীরা তখনও সেখানে সমবেত ছিলেন, সেই সময় যীশু তাদের জিজ্ঞাসা কর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‘খ্রীষ্টের বিষয়ে তোমরা কি মনে কর? তিনি কার বংশধর?’তারা বললেন, ‘তিনি দায়ূদে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ীশু তাদের বললেন, ‘তবে দায়ূদ কিভাবে পবিত্র আত্মার অনুপ্রেরণায় তাঁকে ‘প্রভু’ বলে সম্বোধ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? তিনি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‘প্রভু আমার প্রভুকে বললেন, যতক্ষন না আমি তোমার শত্রুদের তোমার পায়ের নীচে রাখি ততক্ষণ তু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ন দিকে বস ও শাসন কর৷’ গীতসংহিতা 110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াহলে, দায়ূদ যখন তাঁকে ‘প্রভু’ বলে সম্বোধন করেছেন, তখন তিনি কেমন করে তাঁর সন্তান হতে পার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িন্তু এর উত্তরে কেউ একটি কথাও তাঁকে বলতে পারলেন না, আর সেই দিন থেকে কেউ তাঁকে আর কিছু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ও সাহস কর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2026-10-20T02:51:31Z</dcterms:created>
  <dcterms:modified xsi:type="dcterms:W3CDTF">2026-10-20T02:51:31Z</dcterms:modified>
  <dc:title>মথি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