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ப்பத்தின் விஷத்திற்கு ஒப்பான விஷம் அவர்களில் இ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ம்பாட்டிகள் விநோதமாய் ஊதினாலும் அவர்கள் ஊதும் சத்தத்திற்குச் செவிகொடாதபடிக்குத் தன்காதை அடைக்கிற செவிட்டு விரியனைப்போல் இ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ம்பாட்டிகள் விநோதமாய் ஊதினாலும் அவர்கள் ஊதும் சத்தத்திற்குச் செவிகொடாதபடிக்குத் தன்காதை அடைக்கிற செவிட்டு விரியனைப்போல் இ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அவர்கள் வாயிலுள்ள பற்களைத் தகர்த்துப்போடும்; கர்த்தாவே, பாலசிங்கங்களின் கடைவாய்ப்பற்களை நொறுக்கிப்போ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 சின்னபின்னமாய்ப் போகக்கடவ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 காணாதிருப்பார்கள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 சுழல்காற்றினால் அடித்துக்கொண்டுபோ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 கழுவ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 உண்டென்றும் மனுஷன் சொல்ல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 தீர்ப்புசெய்வீர்கள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் கர்ப்பத்தில் உற்பவித்ததுமுதல் பேதலிக்கிறார்கள்; தாயின் வயிற்றிலிருந்து பிறந்ததுமுதல் பொய் சொல்லி வழிதப்பிப் போ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ওদের ক্রোধ সাপের বিষের মতই ভয়ঙ্কর এবং বধির গোখরে সাপের মত| ওরা সত্য কথা শুনতে অস্বীকা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গোখরে সাপরা সাঁপুড়ের বীণের সুর বা গান শুনতে পায় না| ঐসব মন্দ লোকরাও সেইসব সাপের মত, কারণ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-চক্রান্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ঐ লোকগুলো সিংহের মত| তাই হে প্রভু, ওদের দাঁতগুলো ভেঙ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র্দমা দিয়ে য়েমন জল গড়িযে যায়, ঐ লোকগুলোও য়েন সেভাবেই অদৃশ্য হয়ে যায়| পথের ধারে আগাছ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া য়েন বিনষ্ট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ওরা শামুকের মত হোক, নড়বার সময় য়েন গলে গলে যায়| ওরা য়েন জন্ম-মৃত শিশুর মত কোনদিন দিনের আলো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ে কাঁটাঝোপকে জ্বালানী হিসেবে বালিয়ে রান্নার পাত্র গরম করা হয় ওরা য়েন সেই কাঁটাঝোপ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ালানীর মত বিনষ্ট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জন সত্‌ লোক তখন খুশী হবে যখন সে দেখবে তার প্রতি করা অন্যায় কাজের জন্য মন্দ লোকরা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চ্ছে| সে সেই রকম সৈনিকের মত হবে য়ে তার সমস্ত শত্রুদের পরাজি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খন এটা ঘটবে, তখন লোকে বলবে: “সত্‌ লোকেরা সত্যিই পুরস্কৃত| সত্যই একজন ঈশ্বর আছেন যিনি পৃথিব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র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ওহে বিচারকগণ, তোমরা তোমাদের বিচারে ন্যায় সঙ্গত নও| তোমরা সত্‌ভাবে লোকের বিচার করছ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না, তোমরা শুধুই খারাপ কাজ করার কথা ভাবো| এই দেশে তোমরা হিংসাত্মক অপরাধসমূহ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ব মন্দ লোক যখনই জন্মায় তখন থেকেই ওরা ভুল কাজ করতে শুরু করে| জন্ম থেকেই ওরা মিথ্যাবা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2026-10-22T08:47:27Z</dcterms:created>
  <dcterms:modified xsi:type="dcterms:W3CDTF">2026-10-22T08:47:27Z</dcterms:modified>
  <dc:title>গীতসংহিতা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