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பையார் வாக்குவாதம்பண்ணின சீன் வனாந்தரத்தில் தண்ணீருக்கடுத்த விஷயத்தில் அவர்கள் கண்களுக்கு முன்பாக என்னைப் பரிசுத்தம்பண்ணவேண்டிய நீங்கள் என் கட்டளையை மீறினீர்களே என்றார். இது சீன் வனாந்தரத்தில் காதேஸ் ஊர் அருகே உண்டான மேரிபாவின் தண்ணீருக்கடுத்த காரியம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பையார் வாக்குவாதம்பண்ணின சீன் வனாந்தரத்தில் தண்ணீருக்கடுத்த விஷயத்தில் அவர்கள் கண்களுக்கு முன்பாக என்னைப் பரிசுத்தம்பண்ணவேண்டிய நீங்கள் என் கட்டளையை மீறினீர்களே என்றார். இது சீன் வனாந்தரத்தில் காதேஸ் ஊர் அருகே உண்டான மேரிபாவின் தண்ணீருக்கடுத்த காரியம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பையார் வாக்குவாதம்பண்ணின சீன் வனாந்தரத்தில் தண்ணீருக்கடுத்த விஷயத்தில் அவர்கள் கண்களுக்கு முன்பாக என்னைப் பரிசுத்தம்பண்ணவேண்டிய நீங்கள் என் கட்டளையை மீறினீர்களே என்றார். இது சீன் வனாந்தரத்தில் காதேஸ் ஊர் அருகே உண்டான மேரிபாவின் தண்ணீருக்கடுத்த காரியம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ின் குமாரனாகிய மனாசேயின் குடும்பங்களில், மனாசேயின் குமாரனாகிய மாகீரின் மகனான கிலெயாத்துக்குப் பிறந்த ஏபேருக்குப் புத்திரனாயிருந்த செலோப்பியாத்தின் குமாரத்திகளாகிய மக்லாள், நோவாள், ஒக்லாள், மில்காள், திர்சாள் என்பவர்கள் வ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ின் குமாரனாகிய மனாசேயின் குடும்பங்களில், மனாசேயின் குமாரனாகிய மாகீரின் மகனான கிலெயாத்துக்குப் பிறந்த ஏபேருக்குப் புத்திரனாயிருந்த செலோப்பியாத்தின் குமாரத்திகளாகிய மக்லாள், நோவாள், ஒக்லாள், மில்காள், திர்சாள் என்பவர்கள் 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ின் குமாரனாகிய மனாசேயின் குடும்பங்களில், மனாசேயின் குமாரனாகிய மாகீரின் மகனான கிலெயாத்துக்குப் பிறந்த ஏபேருக்குப் புத்திரனாயிருந்த செலோப்பியாத்தின் குமாரத்திகளாகிய மக்லாள், நோவாள், ஒக்லாள், மில்காள், திர்சாள் என்பவர்கள் வ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ோசே கர்த்தரை நோக்கி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சரிப்புக் கூடாரவாசலிலே மோசேக்கும், ஆசாரியனாகிய எலெயாசாருக்கும், பிரபுக்களுக்கும், சபையனைத்திற்கும் முன்பாக நின்ற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சரிப்புக் கூடாரவாசலிலே மோசேக்கும், ஆசாரியனாகிய எலெயாசாருக்கும், பிரபுக்களுக்கும், சபையனைத்திற்கும் முன்பாக நின்ற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் தகப்பன் வனாந்தரத்தில் மரணமடைந்தார்; அவர் கர்த்தருக்கு விரோதமாகக் கூடின கோராகின் கூட்டத்தாரில் சேர்ந்தவர் அல்ல, தம்முடைய பாவத்தினாலே மரித்தார்; அவருக்குக் குமாரர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் தகப்பன் வனாந்தரத்தில் மரணமடைந்தார்; அவர் கர்த்தருக்கு விரோதமாகக் கூடின கோராகின் கூட்டத்தாரில் சேர்ந்தவர் அல்ல, தம்முடைய பாவத்தினாலே மரித்தார்; அவருக்குக் குமாரர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் தகப்பன் வனாந்தரத்தில் மரணமடைந்தார்; அவர் கர்த்தருக்கு விரோதமாகக் கூடின கோராகின் கூட்டத்தாரில் சேர்ந்தவர் அல்ல, தம்முடைய பாவத்தினாலே மரித்தார்; அவருக்குக் குமாரர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சபை மேய்ப்பன் இல்லாத மந்தையைப்போல் இராதபடிக்க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சபை மேய்ப்பன் இல்லாத மந்தையைப்போல் இராதபடிக்க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கப்பனுக்குக் குமாரன் இல்லாததினாலே, அவருடைய பேர் அவருடைய வம்சத்தில் இல்லாமல் அற்றுப்போகலாமா? எங்கள் தகப்பனுடைய சகோதரருக்குள்ளே எங்களுக்குக் காணியாட்சி கொடுக்கவேண்டு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கப்பனுக்குக் குமாரன் இல்லாததினாலே, அவருடைய பேர் அவருடைய வம்சத்தில் இல்லாமல் அற்றுப்போகலாமா? எங்கள் தகப்பனுடைய சகோதரருக்குள்ளே எங்களுக்குக் காணியாட்சி கொடுக்கவேண்டு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கப்பனுக்குக் குமாரன் இல்லாததினாலே, அவருடைய பேர் அவருடைய வம்சத்தில் இல்லாமல் அற்றுப்போகலாமா? எங்கள் தகப்பனுடைய சகோதரருக்குள்ளே எங்களுக்குக் காணியாட்சி கொடுக்கவேண்டு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ச் சபைக்கு முன்பாகப் போக்கும் வரத்துமாய் இருக்கும்படிக்கும், அவர்களைப் போகவும் வரவும் பண்ணும்படிக்கும், மாம்சமான யாவருடைய ஆவிகளுக்கும் தேவனாகிய கர்த்தர் ஒரு புருஷனை அவர்கள்மேல் அதிகாரியாக ஏற்படுத்தவேண்ட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ச் சபைக்கு முன்பாகப் போக்கும் வரத்துமாய் இருக்கும்படிக்கும், அவர்களைப் போகவும் வரவும் பண்ணும்படிக்கும், மாம்சமான யாவருடைய ஆவிகளுக்கும் தேவனாகிய கர்த்தர் ஒரு புருஷனை அவர்கள்மேல் அதிகாரியாக ஏற்படுத்தவேண்ட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 அவர்களுடைய நியாயத்தைக் கர்த்தருடைய சந்நிதியில் கொண்டு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மோசேயை நோக்கி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மோசேயை நோக்கி: ஆவியைப் பெற்றிருக்கிற புருஷனாகிய யோசுவா என்னும் நூனின் குமாரனை நீ தெரிந்துகொண்டு, அவன்மேல் உன் கையை வை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மோசேயை நோக்கி: ஆவியைப் பெற்றிருக்கிற புருஷனாகிய யோசுவா என்னும் நூனின் குமாரனை நீ தெரிந்துகொண்டு, அவன்மேல் உன் கையை வை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லோப்பியாத்தின் குமாரத்திகள் சொல்லுகிறது சரிதான்; அவர்களுக்கு அவர்கள் தகப்பனுடைய சகோதரருக்குள்ளே சுதந்தரம் கொடுக்கப்படவேண்டும்; அவர்கள் தகப்பன் பின்வைத்த சுதந்தரத்தை அவர்களுக்குக் கிடைக்கும்படி செய்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லோப்பியாத்தின் குமாரத்திகள் சொல்லுகிறது சரிதான்; அவர்களுக்கு அவர்கள் தகப்பனுடைய சகோதரருக்குள்ளே சுதந்தரம் கொடுக்கப்படவேண்டும்; அவர்கள் தகப்பன் பின்வைத்த சுதந்தரத்தை அவர்களுக்குக் கிடைக்கும்படி செய்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ீ இஸ்ரவேல் புத்திரரை நோக்கி: ஒருவன் குமாரன் இல்லாமல் மரித்தால், அவனுக்குரிய சுதந்தரத்தை அவன் குமாரத்திக்குக் கொட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ீ இஸ்ரவேல் புத்திரரை நோக்கி: ஒருவன் குமாரன் இல்லாமல் மரித்தால், அவனுக்குரிய சுதந்தரத்தை அவன் குமாரத்திக்குக் கொட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ஆசாரியனாகிய எலெயாசாருக்கும் சபையனைத்திற்கும் முன்பாக நிறுத்தி, அவர்கள் கண்களுக்கு முன்பாக அவனுக்கு கட்டளைகொடு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ு குமாரத்தியும் இல்லாதிருந்தால், அவனுக்குரிய சுதந்தரத்தை அவன் சகோதரருக்குக் கொடுக்க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ச் சகோதரரும் இல்லாதிருந்தால் அவனுக்குரிய சுதந்தரத்தை அவன் தகப்பனுடைய சகோதரருக்குக் கொடுக்க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ாகிய சபையார் எல்லாரும் அவனுக்குக் கீழ்ப்படியும்படிக்கு, உன் கனத்தில் கொஞ்சம் அவனுக்குக் கொ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கப்பனுக்குச் சகோதரர் இல்லாதிருந்தால், அவனுக்குரிய சுதந்தரத்தை அவன் வம்சத்திலே அவனுக்குக் கிட்டின உறவின்முறையானுக்குக் சுதந்தரமாகக் கொடுக்கவேண்டும்; இது, கர்த்தர் மோசேக்குக் கட்டளையிட்டபடியே, இஸ்ரவேல் புத்திரருக்கு நியாயவிதிப்பிரமாணமாய் இருக்கக்கடவது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கப்பனுக்குச் சகோதரர் இல்லாதிருந்தால், அவனுக்குரிய சுதந்தரத்தை அவன் வம்சத்திலே அவனுக்குக் கிட்டின உறவின்முறையானுக்குக் சுதந்தரமாகக் கொடுக்கவேண்டும்; இது, கர்த்தர் மோசேக்குக் கட்டளையிட்டபடியே, இஸ்ரவேல் புத்திரருக்கு நியாயவிதிப்பிரமாணமாய் இருக்கக்கடவது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ஆசாரியனாகிய எலெயாசாருக்கு முன்பாக நிற்கக்கடவன்; அவனிமித்தம் அந்த ஆசாரியன் கர்த்தருடைய சந்நிதானத்தில் வந்து, ஊரீம் என்னும் நியாயத்தினாலே ஆலோசனை கேட்கக்கடவன்; அவருடைய கட்டளையின்படியே, அவனும் அவனோடேகூட இஸ்ரவேல் புத்திரராகிய சபையார் எல்லாரும் போகவும் அவருடைய கட்டளையின்படியே வரவும் வேண்டியது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ஆசாரியனாகிய எலெயாசாருக்கு முன்பாக நிற்கக்கடவன்; அவனிமித்தம் அந்த ஆசாரியன் கர்த்தருடைய சந்நிதானத்தில் வந்து, ஊரீம் என்னும் நியாயத்தினாலே ஆலோசனை கேட்கக்கடவன்; அவருடைய கட்டளையின்படியே, அவனும் அவனோடேகூட இஸ்ரவேல் புத்திரராகிய சபையார் எல்லாரும் போகவும் அவருடைய கட்டளையின்படியே வரவும் வேண்டியது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ஆசாரியனாகிய எலெயாசாருக்கு முன்பாக நிற்கக்கடவன்; அவனிமித்தம் அந்த ஆசாரியன் கர்த்தருடைய சந்நிதானத்தில் வந்து, ஊரீம் என்னும் நியாயத்தினாலே ஆலோசனை கேட்கக்கடவன்; அவருடைய கட்டளையின்படியே, அவனும் அவனோடேகூட இஸ்ரவேல் புத்திரராகிய சபையார் எல்லாரும் போகவும் அவருடைய கட்டளையின்படியே வரவும் வேண்டியது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ஆசாரியனாகிய எலெயாசாருக்கு முன்பாக நிற்கக்கடவன்; அவனிமித்தம் அந்த ஆசாரியன் கர்த்தருடைய சந்நிதானத்தில் வந்து, ஊரீம் என்னும் நியாயத்தினாலே ஆலோசனை கேட்கக்கடவன்; அவருடைய கட்டளையின்படியே, அவனும் அவனோடேகூட இஸ்ரவேல் புத்திரராகிய சபையார் எல்லாரும் போகவும் அவருடைய கட்டளையின்படியே வரவும் வேண்டியது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கர்த்தர் மோசேயை நோக்கி: நீ இந்த அபாரீம் மலையில் ஏறி, நான் இஸ்ரவேல் புத்திரருக்குக் கொடுத்த தேசத்தைப் ப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கர்த்தர் மோசேயை நோக்கி: நீ இந்த அபாரீம் மலையில் ஏறி, நான் இஸ்ரவேல் புத்திரருக்குக் கொடுத்த தேசத்தைப் ப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அதைப் பார்த்தபின்பு, உன் சகோதரனாகிய ஆரோன் சேர்க்கப்பட்டது போல, நீயும் உன் ஜனத்தாரிடத்தில் சேர்க்கப்படுவாய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 தனக்குக் கர்த்தர் கட்டளையிட்டபடியே யோசுவாவை அழைத்துக்கொண்டுபோய், அவனை ஆசாரியனாகிய எலெயாசாருக்கும் சபையனைத்திற்கும் முன்பாக நிறுத்த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 தனக்குக் கர்த்தர் கட்டளையிட்டபடியே யோசுவாவை அழைத்துக்கொண்டுபோய், அவனை ஆசாரியனாகிய எலெயாசாருக்கும் சபையனைத்திற்கும் முன்பாக நிறுத்த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மேல் தன் கைகளை வைத்து, கர்த்தர் தனக்குச் சொன்னபடியே அவனுக்குக் கட்டளைகொடு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மேல் தன் கைகளை வைத்து, கர்த்தர் தனக்குச் சொன்னபடியே அவனுக்குக் கட்டளைகொடு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নে করে দেখো যখন লোকরা সীন মরুভূমিতে তৃষ্ণায বিচলিত হয়েছিল তখন তুমি এবং হারোণ দুজনেই আমার আ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করতে অস্বীকার করেছিলে| তুমি আমাকে সম্মান দাও নি এবং লোকদের দেখাও নি যে আমি পবিত্র|” (সী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ভূমির কাদেশের কাছে মরীবার জলের কাছে এই ঘটনা ঘট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লফাদ ছিলেন হেফরের পুত্র| হেফর ছিলেন গিলিয়দের পুত্র| গিলিয়দ ছিলেন মাখীরের পুত্র| মাখীর মনঃশ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| মনঃশি য়োষেফের পুত্র ছিলেন| সলফাদের পাঁচ কন্যা ছিল| তাদের নাম ছিল মহলা, নোয়া, হগ্লা, মিল্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ির্স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োশি প্রভু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া সমাগম তাঁবুর প্রবেশ পথে মোশি, যাজক ইলিয়াসর, অন্যান্য নেতা এবং ইস্রায়েলের সমস্ত লোকদ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িয়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আমরা যখন মরুভুমির মধ্য দিয়ে ভ্রমণ করছিলাম সে সময় আমাদের পিতা মারা গিয়েছিলেন| তিনি কোরহ দ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দানকারী লোকদের মধ্যে ছিলেন না| (যে কোরহ প্রভুর বিরোধিতা করেছিলেন|) কিন্তু আমাদের পিতা নিজ পা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 গিয়েছিলেন| আমাদের পিতার কোনো পুত্র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প্রভু ঈশ্বর আপনি সকল মানুষের চিন্তা জানেন| আমি প্রার্থনা করি যেন আপনি এই সমস্ত লোকদের জন্য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 মনোনী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র অর্থ হল এই যে, আমাদের পিতার নাম লোপ পাবে| এটা ঠিক নয় যে আমাদের পিতার কোনো পুত্র নেই বল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 শেষ হয়ে যাবে| সুতরাং আমাদের পিতার ভাইরা যে জমি পাবে তার কিছুটা অন্ততঃ যাতে আমরা পাই ত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আপনাদের কাছে প্রার্থনা কর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িনি তাদের এই দেশ থেকে বের করে নতুন দেশে নিয়ে যাবেন| তাহলে প্রভুর লোকরা মেষপালকহীন মেষে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কারণে মোশি প্রভুকে জিজ্ঞেস করেছিলেন যে তার কি করা উচিত্‌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তা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ুতরাং প্রভু মোশিকে বললেন, “নূনের পুত্র যিহোশূয় নতুন নেতা হবে| সে খুবই জ্ঞানী|তাকে নতুন নে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সলফাদ এর মেয়েরা ঠিক বলেছে| তাদের পিতার ভাইদের জমির অংশ ভাগ করে নেওয়াই তাদের উচিত্‌ হবে| সুতরা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জমিটা তুমি তাদের পিতাকে দিতে, সেই জমিটা তুমি ওদের দিয়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সুতরাং ইস্রায়েলের লোকদের জন্য এটিকে বিধি করে নাও| ‘যদি কোন ব্যক্তির কোনো পুত্র সন্তান না থ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ে মারা যায়, তাহলে তার যা কিছু আছে সে সব কিছুই তার মেয়েকে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কে যাজক ইলিয়াসর এবং সকল লোকের সামনে দাঁড়াতে বলো| এরপর তাকে নতুন নেতা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দি তার কোনো মেয়ে না থাকে, তাহলে তার সমস্ত কিছুই তার ভাইদের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র যদি সে কোন ভাই ও বোনেরা আছে , তবে তোমরা তার পিতার ভাইদের কাছে তার উত্তরাধিকার 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লোকদের দেখিয়ে দাও যে তুমি তাকে নেতা করছ| তাহলে সমস্ত লোক তাকে মান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দি তার পিতার কোনো ভাই না থাকে তাহলে তার যা কিছু আছে সে সমস্তই তার পরিবারের ঘনিষ্ঠ আত্মীয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বে| ইস্রায়েলের লোকদের জন্য এটিই আইন| প্রভু মোশিকে এই আদেশ দিল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িহোশূয় যদি কোনো সিদ্ধান্ত নেওয়ার প্রয়োজন অনুভব করে তবে সে যাজক ইলিয়াসরের কাছ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লিয়াসর প্রভুর উত্তর জানার জন্য উরীমের সাহায্য নেবে| তখন ঈশ্বরের কথামতো যিহোশূয় এবং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লোকরা কাজ করবে| যদি তিনি বলেন, ‘যুদ্ধে যাও’ তাহলে তারা যুদ্ধে যাবে| এবং যদি তিনি বলেন, ‘ঘ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’ তাহলে তারা ঘর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প্রভু মোশিকে বললেন, “যর্দন নদীর পূর্বদিকের মরুভূমিতে যে কোনো একটি পর্বতের ওপর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দের আমি যে দেশ দিচ্ছি সেটা তুমি দেখ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দেশ দেখার পরে তুমি তোমার ভাই হারোণের মতো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োশি প্রভুর আজ্ঞা পালন করলেন| মোশি যিহোশূয়কে যাজক ইলিয়াসর এবং ইস্রায়েলের সমস্ত লোকদ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াতে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পর যিহোশূয় যে নতুন নেতা সেটি দেখানোর জন্য মোশি তার ওপরে দু’হাত রাখলেন| প্রভু তাকে যে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 সেভাবেই তিনি এই কাজটি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2026-10-20T01:30:02Z</dcterms:created>
  <dcterms:modified xsi:type="dcterms:W3CDTF">2026-10-20T01:30:02Z</dcterms:modified>
  <dc:title>গণনা পুস্তক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