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ுவாசம் ஒழிகிறது; என் நாட்கள் முடிகிறது; பிரேதக்குழி எனக்கு ஆயத்த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ுவாசம் ஒழிகிறது; என் நாட்கள் முடிகிறது; பிரேதக்குழி எனக்கு ஆயத்த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யாசம்பண்ணுகிறவர்கள் என்னிடத்தில் இல்லையோ? அவர்கள் செய்யும் அநியாயங்களை என் கண் பார்த்துக்கொண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யாசம்பண்ணுகிறவர்கள் என்னிடத்தில் இல்லையோ? அவர்கள் செய்யும் அநியாயங்களை என் கண் பார்த்துக்கொண்ட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ரீர் என் காரியத்தை மேல்போட்டுக்கொண்டு, எனக்காகப் பிணைப்படுவீராக; வேறே யார் எனக்குக் கைகொடுக்கத்தக்கவ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அவர்கள் இருதயத்துக்கு ஞானத்தை மறைத்தீர்; ஆகையால் அவர்களை உயர்த்தாதிருப்ப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் தன் சிநேகிதருக்குக் கேடாகத் துரோகம் பேசுகிறானோ, அவன் பிள்ளைகளின் கண்களும் பூத்துப்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் தன் சிநேகிதருக்குக் கேடாகத் துரோகம் பேசுகிறானோ, அவன் பிள்ளைகளின் கண்களும் பூத்துப்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ுக்குள்ளே அவர் என்னைப் பழமொழியாக வைத்தார்; அவர்கள் முகத்துக்குமுன் நான் அருவருப்பா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என் கண்கள் சஞ்சலத்தினால் இருளடைந்தது; என் அவயவங்களெல்லாம் நிழலைப்போ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ன்மார்க்கர் இதற்காகப் பிரமிப்பார்கள்; குற்றமில்லாதவன் மாயக்காரனுக்கு விரோதமாக எழும்ப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 தன் வழியை உறுதியாய்ப் பிடிப்பான்; சுத்தமான கைகளுள்ளவன் மேன்மேலும் பலத்துப்போ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ங்கள் எல்லாரும் போய்வாருங்கள்; உங்களில் ஞானமுள்ள ஒருவனையும் காண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போயிற்று, என் இருதயத்தில் எனக்கு உண்டாயிருந்த சிந்தனைகள் அற்றுப்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இரவைப் பகலாக்கிற்று; இருளை வெளிச்சம் தொடர்ந்துவரும் என்று எண்ணச்செய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 நான் காத்துக்கொண்டிருந்தாலும், பாதாளம் எனக்கு வீடாயிருக்கும்; இருளில் என் படுக்கையைப் போ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 நான் காத்துக்கொண்டிருந்தாலும், பாதாளம் எனக்கு வீடாயிருக்கும்; இருளில் என் படுக்கையைப் போ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ழிவைப்பார்த்து, நீ எனக்குத் தகப்பன் என்கிறேன்; புழுக்களைப்பார்த்து, நீங்கள் எனக்குத் தாயும் எனக்குச் சகோதரியும் என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நம்பிக்கை இப்போது எங்கே? நான் நம்பியிருந்ததைக் காண்ப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பாதாளத்தின் காலுக்குள் இறங்கும்; அப்போது தூளில் ஏகமாய் இளைப்பாறுவோ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ું ત્રાહિત છું. મારો આત્મા રૂંધાય છે. હું જીવનને આરે આવી ઊભો છું, હવે કબર સિવાય મારે માટ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રાહ જ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ી આજુબાજુ હવે માત્ર મારી હાંસી કરનારાઓ જ રહ્યાં છે; અને જ્યારે તેઓ કઠોર વચનો બોલે છે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નજરમાં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, મને બતાવો કે તમે ખરેખર મને આધાર આપો છો. બીજુ કોઇ મને આધાર નહિ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દેવ, તમે જ તેઓને આ સમજવા દીધું નથી, તેથી તમે તેઓને જીતવા દે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જાણો છો, લોકો શું કહે છે, ‘જ્યારે એક માણસ પોતાની સંપતિનો હિસ્સો મેળવવા માટે પોતાના મિ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કરે છે, તેના બાળકો અંધ બની જ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મને લોકોમાં હાંસીપાત્ર બનાવ્યો છે; તેથી લોકો મારા મોઢા પર થૂ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ુ:ખથી આંસુ સારવાથી હવે મારી આંખે અંધારા આવે છે,અને મારાં અંગો પડછાયા જેવા બન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ન્યાયી લોકો આને લીધે ઉદ્વિગ્ન છે. નિદોર્ષ લોકો જેઓ દેવની કાળજી કરતાં નથી તેને લીધે વ્યથ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છતાંય સજ્જન પુરૂષો પોતાના માર્ગમાં ટકી રહેશે અને પ્રામાણિક નીતિવાન અધિકાધિક બળવાન થતાં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તમે બધા રહેવા જ દો, પાછા આવો, મને તમારી વચ્ચે એકપણ શાણો માણસ નહિ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ું જીવન પસાર થતું જાય છે. મારી યોજનાઓ નષ્ટ થઇ ગઇ છે. મારી આશાઓ અદ્રશ્ય થ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મારા મિત્રો રાત ને દિવસ માને છે, અંધકાર હોવા છતાં તેઓ કહે છે,” પ્રકાશ નજીક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કદાચ આશા રાખુંકે કબર મારું નવું ઘર બને. હું કબરના અંધકારમાં પથારી પાથરવાની પણ કદાચ આ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ેં કબરને એમ કહ્યું છે, ‘તમે મારા પિતા છો.’ મેં કીડાઓને કહ્યું છે, ‘તમે મારી માતા અને બહેનો છ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પછી હવે, મારે માટે કોઇ આશા રહી ખરી? કોણ જોશે, મારા માટે કોઇ આશા છે કે નહ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ી આશા, નીચે મૃત્યુલોક સુધી જશે? આપણે માટીમાં સાથે મળી જઇશુ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2026-10-22T06:05:24Z</dcterms:created>
  <dcterms:modified xsi:type="dcterms:W3CDTF">2026-10-22T06:05:24Z</dcterms:modified>
  <dc:title>અયૂબ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