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the ninth year of his reign, in the tenth month, in the tenth day of the month, that Nebuchadnezzar king of Babylon came, he, and all his host, against Jerusalem, and pitched against it; and they built forts against it round abou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the ninth year of his reign, in the tenth month, in the tenth day of the month, that Nebuchadnezzar king of Babylon came, he, and all his host, against Jerusalem, and pitched against it; and they built forts against it round abou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the ninth year of his reign, in the tenth month, in the tenth day of the month, that Nebuchadnezzar king of Babylon came, he, and all his host, against Jerusalem, and pitched against it; and they built forts against it round abou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city was besieged unto the eleventh year of king Zedekiah.]]></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on the ninth day of the fourth month the famine prevailed in the city, and there was no bread for the people of the lan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on the ninth day of the fourth month the famine prevailed in the city, and there was no bread for the people of the lan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city was broken up, and all the men of war fled by night by the way of the gate between two walls, which is by the king's garden: (now the Chaldees were against the city round about:) and the king went the way toward the plai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city was broken up, and all the men of war fled by night by the way of the gate between two walls, which is by the king's garden: (now the Chaldees were against the city round about:) and the king went the way toward the plai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city was broken up, and all the men of war fled by night by the way of the gate between two walls, which is by the king's garden: (now the Chaldees were against the city round about:) and the king went the way toward the plai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army of the Chaldees pursued after the king, and overtook him in the plains of Jericho: and all his army were scattered from hi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army of the Chaldees pursued after the king, and overtook him in the plains of Jericho: and all his army were scattered from hi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o they took the king, and brought him up to the king of Babylon to Riblah; and they gave judgment upon hi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o they took the king, and brought him up to the king of Babylon to Riblah; and they gave judgment upon hi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y slew the sons of Zedekiah before his eyes, and put out the eyes of Zedekiah, and bound him with fetters of brass, and carried him to Babylo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y slew the sons of Zedekiah before his eyes, and put out the eyes of Zedekiah, and bound him with fetters of brass, and carried him to Babylo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n the fifth month, on the seventh day of the month, which is the nineteenth year of king Nebuchadnezzar king of Babylon, came Nebuzaradan, captain of the guard, a servant of the king of Babylon, unto Jerusale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n the fifth month, on the seventh day of the month, which is the nineteenth year of king Nebuchadnezzar king of Babylon, came Nebuzaradan, captain of the guard, a servant of the king of Babylon, unto Jerusale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burnt the house of the LORD, and the king's house, and all the houses of Jerusalem, and every great man's house burnt he with fir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burnt the house of the LORD, and the king's house, and all the houses of Jerusalem, and every great man's house burnt he with fir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ll the army of the Chaldees, that were with the captain of the guard, brake down the walls of Jerusalem round abou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ll the army of the Chaldees, that were with the captain of the guard, brake down the walls of Jerusalem round abou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the rest of the people that were left in the city, and the fugitives that fell away to the king of Babylon, with the remnant of the multitude, did Nebuzaradan the captain of the guard carry away.]]></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the rest of the people that were left in the city, and the fugitives that fell away to the king of Babylon, with the remnant of the multitude, did Nebuzaradan the captain of the guard carry awa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the captain of the guard left of the door of the poor of the land to be vinedressers and husbandme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pillars of brass that were in the house of the LORD, and the bases, and the brazen sea that was in the house of the LORD, did the Chaldees break in pieces, and carried the brass of them to Babyl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pillars of brass that were in the house of the LORD, and the bases, and the brazen sea that was in the house of the LORD, did the Chaldees break in pieces, and carried the brass of them to Babyl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pillars of brass that were in the house of the LORD, and the bases, and the brazen sea that was in the house of the LORD, did the Chaldees break in pieces, and carried the brass of them to Babyl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pots, and the shovels, and the snuffers, and the spoons, and all the vessels of brass wherewith they ministered, took they away.]]></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pots, and the shovels, and the snuffers, and the spoons, and all the vessels of brass wherewith they ministered, took they away.]]></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fire-pans, and the bowls, and such things as were of gold, in gold, and of silver, in silver, the captain of the guard took away.]]></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two pillars, one sea, and the bases which Solomon had made for the house of the LORD; the brass of all these vessels was without weigh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two pillars, one sea, and the bases which Solomon had made for the house of the LORD; the brass of all these vessels was without weigh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 height of the one pillar was eighteen cubits, and the capital upon it was brass: and the height of the capital three cubits; and the interwoven work, and pomegranates upon the capital round about, all of brass: and like unto these had the second pillar with interwoven work.]]></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 height of the one pillar was eighteen cubits, and the capital upon it was brass: and the height of the capital three cubits; and the interwoven work, and pomegranates upon the capital round about, all of brass: and like unto these had the second pillar with interwoven work.]]></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 height of the one pillar was eighteen cubits, and the capital upon it was brass: and the height of the capital three cubits; and the interwoven work, and pomegranates upon the capital round about, all of brass: and like unto these had the second pillar with interwoven work.]]></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captain of the guard took Seraiah the chief priest, and Zephaniah the second priest, and the three keepers of the door:]]></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captain of the guard took Seraiah the chief priest, and Zephaniah the second priest, and the three keepers of the door:]]></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out of the city he took an officer that was set over the men of war, and five men of them that were in the king's presence, which were found in the city, and the principal scribe of the host, which mustered the people of the land, and threescore men of the people of the land that were found in the city:]]></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out of the city he took an officer that was set over the men of war, and five men of them that were in the king's presence, which were found in the city, and the principal scribe of the host, which mustered the people of the land, and threescore men of the people of the land that were found in the city:]]></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out of the city he took an officer that was set over the men of war, and five men of them that were in the king's presence, which were found in the city, and the principal scribe of the host, which mustered the people of the land, and threescore men of the people of the land that were found in the city:]]></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Nebuzaradan captain of the guard took these, and brought them to the king of Babylon to Riblah:]]></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Nebuzaradan captain of the guard took these, and brought them to the king of Babylon to Riblah:]]></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king of Babylon stroke them, and slew them at Riblah in the land of Hamath. So Judah was carried away out of their lan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king of Babylon stroke them, and slew them at Riblah in the land of Hamath. So Judah was carried away out of their lan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as for the people that remained in the land of Judah, whom Nebuchadnezzar king of Babylon had left, even over them he made Gedaliah the son of Ahikam, the son of Shaphan, rule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as for the people that remained in the land of Judah, whom Nebuchadnezzar king of Babylon had left, even over them he made Gedaliah the son of Ahikam, the son of Shaphan, rule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hen all the captains of the armies, they and their men, heard that the king of Babylon had made Gedaliah governor, there came to Gedaliah to Mizpah, even Ishmael the son of Nethaniah, and Johanan the son of Careah, and Seraiah the son of Tanhumeth the Netophathite, and Jaazaniah the son of a Maachathite, they and their me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hen all the captains of the armies, they and their men, heard that the king of Babylon had made Gedaliah governor, there came to Gedaliah to Mizpah, even Ishmael the son of Nethaniah, and Johanan the son of Careah, and Seraiah the son of Tanhumeth the Netophathite, and Jaazaniah the son of a Maachathite, they and their me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hen all the captains of the armies, they and their men, heard that the king of Babylon had made Gedaliah governor, there came to Gedaliah to Mizpah, even Ishmael the son of Nethaniah, and Johanan the son of Careah, and Seraiah the son of Tanhumeth the Netophathite, and Jaazaniah the son of a Maachathite, they and their me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hen all the captains of the armies, they and their men, heard that the king of Babylon had made Gedaliah governor, there came to Gedaliah to Mizpah, even Ishmael the son of Nethaniah, and Johanan the son of Careah, and Seraiah the son of Tanhumeth the Netophathite, and Jaazaniah the son of a Maachathite, they and their me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Gedaliah swore to them, and to their men, and said unto them, Fear not to be the servants of the Chaldees: dwell in the land, and serve the king of Babylon; and it shall be well with you.]]></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Gedaliah swore to them, and to their men, and said unto them, Fear not to be the servants of the Chaldees: dwell in the land, and serve the king of Babylon; and it shall be well with you.]]></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Gedaliah swore to them, and to their men, and said unto them, Fear not to be the servants of the Chaldees: dwell in the land, and serve the king of Babylon; and it shall be well with you.]]></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it came to pass in the seventh month, that Ishmael the son of Nethaniah, the son of Elishama, of the seed royal, came, and ten men with him, and stroke Gedaliah, that he died, and the Jews and the Chaldees that were with him at Mizpah.]]></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it came to pass in the seventh month, that Ishmael the son of Nethaniah, the son of Elishama, of the seed royal, came, and ten men with him, and stroke Gedaliah, that he died, and the Jews and the Chaldees that were with him at Mizpah.]]></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it came to pass in the seventh month, that Ishmael the son of Nethaniah, the son of Elishama, of the seed royal, came, and ten men with him, and stroke Gedaliah, that he died, and the Jews and the Chaldees that were with him at Mizpah.]]></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all the people, both small and great, and the captains of the armies, arose, and came to Egypt: for they were afraid of the Chaldee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all the people, both small and great, and the captains of the armies, arose, and came to Egypt: for they were afraid of the Chalde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t came to pass in the seven and thirtieth year of the captivity of Jehoiachin king of Judah, in the twelfth month, on the seven and twentieth day of the month, that Evilmerodach king of Babylon in the year that he began to reign did lift up the head of Jehoiachin king of Judah out of priso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t came to pass in the seven and thirtieth year of the captivity of Jehoiachin king of Judah, in the twelfth month, on the seven and twentieth day of the month, that Evilmerodach king of Babylon in the year that he began to reign did lift up the head of Jehoiachin king of Judah out of priso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t came to pass in the seven and thirtieth year of the captivity of Jehoiachin king of Judah, in the twelfth month, on the seven and twentieth day of the month, that Evilmerodach king of Babylon in the year that he began to reign did lift up the head of Jehoiachin king of Judah out of prison;]]></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spoke kindly to him, and set his throne above the throne of the kings that were with him in Babylon;]]></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spoke kindly to him, and set his throne above the throne of the kings that were with him in Babylon;]]></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changed his prison garments: and he did eat bread continually before him all the days of his lif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changed his prison garments: and he did eat bread continually before him all the days of his lif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his allowance was a continual allowance given him of the king, a daily rate for every day, all the days of his lif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his allowance was a continual allowance given him of the king, a daily rate for every day, all the days of his lif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76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வன் ராஜ்யபாரம்பண்ணும் ஒன்பதாம் வருஷம் பத்தாம் மாதம் பத்தாந்தேதியிலே பாபிலோன்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புகாத்நேச்சாரும் அவனுடைய எல்லா இராணுவமும் எருசலேமுக்கு விரோதமாய் வந்து, அதற்கு எதிரே பாளயமிற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லும் அதற்கு எதிராகக் கொத்தளங்களைக் க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டியே சிதேக்கியா ராஜாவின் பதினோராம் வருஷமட்டும் நகரம் முற்றிக்கை போடப்பட்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லாம் மாதம் ஒன்பதாந்தேதியிலே பஞ்சம் நகரத்திலே அதிகரித்து, தேசத்தின் ஜனத்திற்கு ஆகா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லாமற்போயிற்று; நகரத்தின் மதிலில் திறப்பு கண்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கல்தேயர் நகரத்தைச் சூழ்ந்திருக்கையில், யுத்தமனுஷர் எல்லாரும் இராத்திரிகால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டைய தோட்டத்தின் வழியாய் இரண்டு மதில்களுக்கு நடுவான வாசலால் தப்பி, அவர்களும் ராஜாவுமாய் ச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மியை நோக்கி ஓ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கல்தேயரின் இராணுவத்தார் ராஜாவைப் பின் தொடர்ந்து எரிகோவின் சமனான பூமியில் அவனைப் பி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அவனுடைய இராணுவமெல்லாம் அவனை விட்டுச் சிதறிப்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ர்கள் ராஜாவைப் பிடித்து, அவனை ரிப்லாவிலிருக்கிற பாபிலோன் ராஜாவினிடத்துக்குக் கொண்டுபோய்,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ந்தீ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சிதேக்கியாவின் குமாரரை அவன் கண்களுக்கு முன்பாக வெட்டி, சிதேக்கியாவின் கண்களைக் குரு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 இரண்டு வெண்கல விலங்குகளைப் போட்டு, அவனைப் பாபிலோனுக்குக் கொண்டு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ஐந்தாம் மாதம் ஏழாந்தேதியிலே நேபுகாத்நேச்சார் என்னும் பாபிலோன் ராஜாவின் பத்தொன்பதாம் வருஷ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பிலோன் ராஜாவின் ஊழியக்காரனாகிய நெபுசராதான் என்னும் காவல் சேனாபதி எருசலேமுக்கு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கர்த்தருடைய ஆலயத்தையும், ராஜாவின் அரமனையையும், எருசலேமின் சகல கட்டடங்களையும், பெரிய வீ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வற்றையும் அக்கினியால் சுட்டெரித்து 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காவல் சேனாபதியோடிருந்த கல்தேயரின் இராணுவத்தாரெல்லாரும் எருசலேமைச் சுற்றிலும் இருந்த அலங்க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த்து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கரத்தில் மீதியான மற்ற ஜனத்தையும், பாபிலோன் ராஜாவின் வசமாக ஓடி வந்துவிட்டவர்களையும், ம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க்கூட்டத்தையும், காவல் சேனாபதியாகிய நெபுசராதான் சிறைகளாகக் கொண்டு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தேசத்தில் ஏழையான சிலரைத் திராட்சத்தோட்டக்காரராகவும் பயிரிடுங்குடிகளாகவும் விட்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கர்த்தருடைய ஆலயத்திலிருந்த வெண்கலத் தூண்களையும், அதிலிருந்த ஆதாரங்களையும்,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லிருந்த வெண்கலக் கடல்தொட்டியையும், கல்தேயர் உடைத்துப் போட்டு, அவைகளின் வெண்கல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பிலோனுக்கு எடுத்துக்கொண்டு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செப்புச்சட்டிகளையும், சாம்பல் பாத்திரங்களையும், கத்திகளையும், தூபகலசங்களையும், ஆராதனைக்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ல வெண்கலப் பணிமுட்டுகளையும் எடுத்து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சுத்தப் பொன்னும் சுத்த வெள்ளியுமான தூபகலசங்களையும் கலங்களையும் காவல் சேனாபதி எடுத்து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சாலொமோன் கர்த்தருடைய ஆலயத்துக்காகப் பண்ணுவித்த இரண்டு தூண்களும், ஒரு கடல்தொட்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தரங்களுமாகிய அந்தச் சகல பணிமுட்டுகளுடைய வெண்கலத்திற்கும் நிறையி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ஒரு தூணின் உயரம் பதினெட்டு முழமாயிருந்தது; அதின்மேல் அதற்கு மூன்றுமுழ உயரமான வெண்கலத் தலை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யிருந்தது; குமிழிலே சுற்றிலும் செய்யப்பட்டிருந்த பின்னலும் மாதளம்பழங்களும் எ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கலமாயிருந்தது; மற்றத் தூணும் அதின் பின்னலும் அதைப்போல்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காவல் சேனாபதி பிரதான ஆசாரியனாகிய செராயாவையும், இரண்டாம் ஆசாரியனாகிய செப்பனியா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ல்காக்கும் மூன்று காவற்காரரையும் பி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கரத்திலே அவன் யுத்த மனுஷரின் விசாரிப்புக்காரனாகிய பிரதானி ஒருவனையும், ராஜாவின் மந்திரி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ரத்தில் அகப்பட்ட ஐந்துபேரையும், தேசத்தின் ஜனத்தைச் சேவகம் எழுதுகிற தலைவனான இராணுவச்சம்பிரதி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ஜனத்திலே நகரத்தில் அகப்பட்ட அறுபதுபேரையும் பி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ர்களைக் காவல் சேனாபதியாகிய நெபுசராதான் பிடித்து, ரிப்லாவில் இருக்கிற பாபி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னிடத்துக்குக் கொண்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ர்களைப் பாபிலோன் ராஜா ஆமாத் தேசத்தின் பட்டணமான ரிப்லாவிலே வெட்டிக் கொன்றுபோட்டான்; இப்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 ஜனங்கள் தங்கள் தேசத்திலிருந்து சிறையிருப்புக்குக் கொண்டுபோக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பாபிலோன் ராஜாவாகிய நேபுகாத்நேச்சார், யூதேயாதேசத்தில் மீதியாக வைத்த ஜனத்தின்மேல், சா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அகீக்காமின் மகன் கெதலியாவை அதிகாரியாக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பாபிலோன் ராஜா கெதலியாவை அதிகாரியாக வைத்ததை, சகல இராணுவச் சேர்வைக்காரரும் அவர்களுடைய மனுஷ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போது, அவர்கள் மிஸ்பாவில் இருக்கிற கெதலியாவினிடத்தில் வந்தார்கள்; அவர்கள் யாரெ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தனியாவின் குமாரன் இஸ்மவேலும், கரேயாவின் குமாரன் யோகனானும், நெத்தோப்பாத்தியனாகிய தன்கூமே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 செராயாவும், மாகாத்தியனான ஒருவனுடைய குமாரன் யசனியாவும் அவர்கள் மனுஷ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ப்பொழுது கெதலியா அவர்களுக்கும்; அவர்கள் மனுஷருக்கும் ஆணையிட்டு: நீங்கள் கல்தேயரைச் சேவி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ப்படவேண்டாம்; தேசத்திலிருந்து பாபிலோன் ராஜாவைச் சேவியுங்கள்; அப்பொழுது உங்களுக்கு நன்மை உண்டா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ஏழாம் மாதத்திலே, ராஜவம்சத்திலே பிறந்த எலிசாமாவின் குமாரனாகிய நெத்தனியாவின் குமாரன் இஸ்ம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 மனுஷரோடேகூட வந்து, கெதலியாவையும், அவனோடே மிஸ்பாவிலிருந்த யூதரையும், கல்தேயரையும் வெட்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று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ப்பொழுது சிறியோரும் பெரியோருமாகிய ஜனங்கள் யாவரும் சேனாபதிகளும் கல்தேருக்குப் பயந்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ந்து; புறப்பட்டு எகிப்திற்குப்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யூதாவின் ராஜாவாகிய யோயாக்கீனுடைய சிறையிருப்பின் முப்பத்தேழாம்; வருஷம் பன்னிரண்டாம் மா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த்தேழாந்தேதியிலே, ஏவில்யெரொதாக் என்னும் பாபிலோன் ராஜா, தான் ராஜாவான வருஷத்திலே, யூ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ய யோயாக்கீனைச் சிறைச்சாலையிலிருந்து, புறப்படப்பண்ணி, அவன் தலையை உய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வனோடே அன்பாய்ப் பேசி, அவனுடைய சிங்காசனத்தைத் தன்னோடே பாபிலோனிலிருந்து ராஜாக்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சனங்களுக்கு உயரமாக 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வனுடைய சிறைச்சாலை வஸ்திரங்களை மாற்றினான்; அவன் உயிரோடிருந்த சகல நாளும் நித்தம் தனக்கு முன்பா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ஜனம்பண்ணும்படி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வன் உயிரோடிருந்த நாளெல்லாம் அவனுடைய செலவுக்காக, ராஜாவினால் கட்டளையான அநுதினத் திட்டத்தி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னமும் கொடுக்கப்பட்டுவ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5]]></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2026-09-18T02:44:56Z</dcterms:created>
  <dcterms:modified xsi:type="dcterms:W3CDTF">2026-09-18T02:44:56Z</dcterms:modified>
  <dc:title>2 இராஜாக்கள் : 25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