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ity was besieged unto the eleventh year of king Zedeki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 the ninth day of the fourth month the famine prevailed in the city, and there was no bread for the people of the l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 the ninth day of the fourth month the famine prevailed in the city, and there was no bread for the people of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ity was broken up, and all the men of war fled by night by the way of the gate between two walls, which is by the king's garden: (now the Chaldees were against the city round about:) and the king went the way toward the plai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ity was broken up, and all the men of war fled by night by the way of the gate between two walls, which is by the king's garden: (now the Chaldees were against the city round about:) and the king went the way toward the pla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ity was broken up, and all the men of war fled by night by the way of the gate between two walls, which is by the king's garden: (now the Chaldees were against the city round about:) and the king went the way toward the pl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army of the Chaldees pursued after the king, and overtook him in the plains of Jericho: and all his army were scattered from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army of the Chaldees pursued after the king, and overtook him in the plains of Jericho: and all his army were scattered from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y took the king, and brought him up to the king of Babylon to Riblah; and they gave judgment upon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y took the king, and brought him up to the king of Babylon to Riblah; and they gave judgment upon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lew the sons of Zedekiah before his eyes, and put out the eyes of Zedekiah, and bound him with fetters of brass, and carried him to Babyl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lew the sons of Zedekiah before his eyes, and put out the eyes of Zedekiah, and bound him with fetters of brass, and carried him to Babyl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n the fifth month, on the seventh day of the month, which is the nineteenth year of king Nebuchadnezzar king of Babylon, came Nebuzaradan, captain of the guard, a servant of the king of Babylon, unto Jerusal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n the fifth month, on the seventh day of the month, which is the nineteenth year of king Nebuchadnezzar king of Babylon, came Nebuzaradan, captain of the guard, a servant of the king of Babylon, unto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burnt the house of the LORD, and the king's house, and all the houses of Jerusalem, and every great man's house burnt he with fi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burnt the house of the LORD, and the king's house, and all the houses of Jerusalem, and every great man's house burnt he with fir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army of the Chaldees, that were with the captain of the guard, brake down the walls of Jerusalem round abou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army of the Chaldees, that were with the captain of the guard, brake down the walls of Jerusalem round abou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 rest of the people that were left in the city, and the fugitives that fell away to the king of Babylon, with the remnant of the multitude, did Nebuzaradan the captain of the guard carry a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 rest of the people that were left in the city, and the fugitives that fell away to the king of Babylon, with the remnant of the multitude, did Nebuzaradan the captain of the guard carry aw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captain of the guard left of the door of the poor of the land to be vinedressers and husbandm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illars of brass that were in the house of the LORD, and the bases, and the brazen sea that was in the house of the LORD, did the Chaldees break in pieces, and carried the brass of them to Babyl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illars of brass that were in the house of the LORD, and the bases, and the brazen sea that was in the house of the LORD, did the Chaldees break in pieces, and carried the brass of them to Babyl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illars of brass that were in the house of the LORD, and the bases, and the brazen sea that was in the house of the LORD, did the Chaldees break in pieces, and carried the brass of them to Babyl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pots, and the shovels, and the snuffers, and the spoons, and all the vessels of brass wherewith they ministered, took they aw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pots, and the shovels, and the snuffers, and the spoons, and all the vessels of brass wherewith they ministered, took they awa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re-pans, and the bowls, and such things as were of gold, in gold, and of silver, in silver, the captain of the guard took awa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two pillars, one sea, and the bases which Solomon had made for the house of the LORD; the brass of all these vessels was without we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two pillars, one sea, and the bases which Solomon had made for the house of the LORD; the brass of all these vessels was without we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eight of the one pillar was eighteen cubits, and the capital upon it was brass: and the height of the capital three cubits; and the interwoven work, and pomegranates upon the capital round about, all of brass: and like unto these had the second pillar with interwoven wor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eight of the one pillar was eighteen cubits, and the capital upon it was brass: and the height of the capital three cubits; and the interwoven work, and pomegranates upon the capital round about, all of brass: and like unto these had the second pillar with interwoven wor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eight of the one pillar was eighteen cubits, and the capital upon it was brass: and the height of the capital three cubits; and the interwoven work, and pomegranates upon the capital round about, all of brass: and like unto these had the second pillar with interwoven work.]]></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aptain of the guard took Seraiah the chief priest, and Zephaniah the second priest, and the three keepers of the do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aptain of the guard took Seraiah the chief priest, and Zephaniah the second priest, and the three keepers of the do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ebuzaradan captain of the guard took these, and brought them to the king of Babylon to Ribl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ebuzaradan captain of the guard took these, and brought them to the king of Babylon to Ribl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Babylon stroke them, and slew them at Riblah in the land of Hamath. So Judah was carried away out of their l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Babylon stroke them, and slew them at Riblah in the land of Hamath. So Judah was carried away out of their l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s for the people that remained in the land of Judah, whom Nebuchadnezzar king of Babylon had left, even over them he made Gedaliah the son of Ahikam, the son of Shaphan, rul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s for the people that remained in the land of Judah, whom Nebuchadnezzar king of Babylon had left, even over them he made Gedaliah the son of Ahikam, the son of Shaphan, rul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edaliah swore to them, and to their men, and said unto them, Fear not to be the servants of the Chaldees: dwell in the land, and serve the king of Babylon; and it shall be well with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edaliah swore to them, and to their men, and said unto them, Fear not to be the servants of the Chaldees: dwell in the land, and serve the king of Babylon; and it shall be well with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edaliah swore to them, and to their men, and said unto them, Fear not to be the servants of the Chaldees: dwell in the land, and serve the king of Babylon; and it shall be well with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t came to pass in the seventh month, that Ishmael the son of Nethaniah, the son of Elishama, of the seed royal, came, and ten men with him, and stroke Gedaliah, that he died, and the Jews and the Chaldees that were with him at Mizp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t came to pass in the seventh month, that Ishmael the son of Nethaniah, the son of Elishama, of the seed royal, came, and ten men with him, and stroke Gedaliah, that he died, and the Jews and the Chaldees that were with him at Mizpa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t came to pass in the seventh month, that Ishmael the son of Nethaniah, the son of Elishama, of the seed royal, came, and ten men with him, and stroke Gedaliah, that he died, and the Jews and the Chaldees that were with him at Mizpa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people, both small and great, and the captains of the armies, arose, and came to Egypt: for they were afraid of the Chalde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people, both small and great, and the captains of the armies, arose, and came to Egypt: for they were afraid of the Chalde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poke kindly to him, and set his throne above the throne of the kings that were with him in Babyl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poke kindly to him, and set his throne above the throne of the kings that were with him in Babyl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changed his prison garments: and he did eat bread continually before him all the days of his lif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changed his prison garments: and he did eat bread continually before him all the days of his lif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allowance was a continual allowance given him of the king, a daily rate for every day, all the days of his lif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allowance was a continual allowance given him of the king, a daily rate for every day, all the days of his lif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2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ராஜ்யபாரம்பண்ணும் ஒன்பதாம் வருஷம் பத்தாம் மாதம் பத்தாந்தேதியிலே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ம் அவனுடைய எல்லா இராணுவமும் எருசலேமுக்கு விரோதமாய் வந்து, அதற்கு எதிரே பாளயமி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தற்கு எதிராகக் கொத்தளங்களை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டியே சிதேக்கியா ராஜாவின் பதினோராம் வருஷமட்டும் நகரம் முற்றிக்கை போ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லாம் மாதம் ஒன்பதாந்தேதியிலே பஞ்சம் நகரத்திலே அதிகரித்து, தேசத்தின் ஜனத்திற்கு ஆ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மற்போயிற்று; நகரத்தின் மதிலில் திறப்பு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ல்தேயர் நகரத்தைச் சூழ்ந்திருக்கையில், யுத்தமனுஷர் எல்லாரும் இராத்திரி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டைய தோட்டத்தின் வழியாய் இரண்டு மதில்களுக்கு நடுவான வாசலால் தப்பி, அவர்களும் ராஜாவுமாய் ச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 நோ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ல்தேயரின் இராணுவத்தார் ராஜாவைப் பின் தொடர்ந்து எரிகோவின் சமனான பூமியில் அவனைப் 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டைய இராணுவமெல்லாம் அவனை விட்டுச் சித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ராஜாவைப் பிடித்து, அவனை ரிப்லாவிலிருக்கிற பாபிலோன் ராஜாவினிடத்துக்குக் கொண்டுபோ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தேக்கியாவின் குமாரரை அவன் கண்களுக்கு முன்பாக வெட்டி, சிதேக்கியாவின் கண்களைக் குரு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இரண்டு வெண்கல விலங்குகளைப் போட்டு, அவனைப் பாபிலோனுக்குக்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ந்தாம் மாதம் ஏழாந்தேதியிலே நேபுகாத்நேச்சார் என்னும் பாபிலோன் ராஜாவின் பத்தொன்பதாம் வரு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 ராஜாவின் ஊழியக்காரனாகிய நெபுசராதான் என்னும் காவல் சேனாபதி எருசலேமு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டைய ஆலயத்தையும், ராஜாவின் அரமனையையும், எருசலேமின் சகல கட்டடங்களையும், பெரிய வீ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அக்கினியால் சுட்டெரித்து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வல் சேனாபதியோடிருந்த கல்தேயரின் இராணுவத்தாரெல்லாரும் எருசலேமைச் சுற்றிலும் இருந்த அலங்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கரத்தில் மீதியான மற்ற ஜனத்தையும், பாபிலோன் ராஜாவின் வசமாக ஓடி வந்துவிட்டவர்களையு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க்கூட்டத்தையும், காவல் சேனாபதியாகிய நெபுசராதான் சிறைகளாகக் கொண்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சத்தில் ஏழையான சிலரைத் திராட்சத்தோட்டக்காரராகவும் பயிரிடுங்குடிகளாகவும் வி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ஆலயத்திலிருந்த வெண்கலத் தூண்களையும், அதிலிருந்த ஆதாரங்களையு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ருந்த வெண்கலக் கடல்தொட்டியையும், கல்தேயர் உடைத்துப் போட்டு, அவைகளின் வெண்கல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 எடு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ப்புச்சட்டிகளையும், சாம்பல் பாத்திரங்களையும், கத்திகளையும், தூபகலசங்களையும், ஆராதனை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வெண்கலப் பணிமுட்டுகளையும் எடு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த்தப் பொன்னும் சுத்த வெள்ளியுமான தூபகலசங்களையும் கலங்களையும் காவல் சேனாபதி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லொமோன் கர்த்தருடைய ஆலயத்துக்காகப் பண்ணுவித்த இரண்டு தூண்களும், ஒரு கடல்தொ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ங்களுமாகிய அந்தச் சகல பணிமுட்டுகளுடைய வெண்கலத்திற்கும் நிறை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ஒரு தூணின் உயரம் பதினெட்டு முழமாயிருந்தது; அதின்மேல் அதற்கு மூன்றுமுழ உயரமான வெண்கலத் தலை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ந்தது; குமிழிலே சுற்றிலும் செய்யப்பட்டிருந்த பின்னலும் மாதளம்பழங்களும்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யிருந்தது; மற்றத் தூணும் அதின் பின்னலும் அதை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வல் சேனாபதி பிரதான ஆசாரியனாகிய செராயாவையும், இரண்டாம் ஆசாரியனாகிய செப்பனி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கும் மூன்று காவற்காரரையும்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கரத்திலே அவன் யுத்த மனுஷரின் விசாரிப்புக்காரனாகிய பிரதானி ஒருவனையும், ராஜாவின் மந்தி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 அகப்பட்ட ஐந்துபேரையும், தேசத்தின் ஜனத்தைச் சேவகம் எழுதுகிற தலைவனான இராணுவச்சம்பிர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ஜனத்திலே நகரத்தில் அகப்பட்ட அறுபதுபேரையும்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க் காவல் சேனாபதியாகிய நெபுசராதான் பிடித்து, ரிப்லாவில் இருக்கிற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க்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ப் பாபிலோன் ராஜா ஆமாத் தேசத்தின் பட்டணமான ரிப்லாவிலே வெட்டிக் கொன்றுபோட்டான்; இ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 ஜனங்கள் தங்கள் தேசத்திலிருந்து சிறையிருப்புக்குக் 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பிலோன் ராஜாவாகிய நேபுகாத்நேச்சார், யூதேயாதேசத்தில் மீதியாக வைத்த ஜனத்தின்மேல், சா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அகீக்காமின் மகன் கெதலியாவை அதிகாரியா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பிலோன் ராஜா கெதலியாவை அதிகாரியாக வைத்ததை, சகல இராணுவச் சேர்வைக்காரரும் அவர்களுடைய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து, அவர்கள் மிஸ்பாவில் இருக்கிற கெதலியாவினிடத்தில் வந்தார்கள்; அவர்கள் யா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னியாவின் குமாரன் இஸ்மவேலும், கரேயாவின் குமாரன் யோகனானும், நெத்தோப்பாத்தியனாகிய தன்கூ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செராயாவும், மாகாத்தியனான ஒருவனுடைய குமாரன் யசனியாவும் அவர்கள்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கெதலியா அவர்களுக்கும்; அவர்கள் மனுஷருக்கும் ஆணையிட்டு: நீங்கள் கல்தேயரைச் சே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வேண்டாம்; தேசத்திலிருந்து பாபிலோன் ராஜாவைச் சேவியுங்கள்; அப்பொழுது உங்களுக்கு நன்மை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ஏழாம் மாதத்திலே, ராஜவம்சத்திலே பிறந்த எலிசாமாவின் குமாரனாகிய நெத்தனியாவின் குமாரன் இஸ்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மனுஷரோடேகூட வந்து, கெதலியாவையும், அவனோடே மிஸ்பாவிலிருந்த யூதரையும், கல்தேயரையும்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சிறியோரும் பெரியோருமாகிய ஜனங்கள் யாவரும் சேனாபதிகளும் கல்தேருக்குப் பயந்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 புறப்பட்டு எகிப்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தாவின் ராஜாவாகிய யோயாக்கீனுடைய சிறையிருப்பின் முப்பத்தேழாம்; வருஷம் பன்னிரண்டா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ழாந்தேதியிலே, ஏவில்யெரொதாக் என்னும் பாபிலோன் ராஜா, தான் ராஜாவான வருஷத்திலே,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யோயாக்கீனைச் சிறைச்சாலையிலிருந்து, புறப்படப்பண்ணி, அவன் தலையை உ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டே அன்பாய்ப் பேசி, அவனுடைய சிங்காசனத்தைத் தன்னோடே பாபிலோனிலிருந்து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ங்களுக்கு உயரமா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டைய சிறைச்சாலை வஸ்திரங்களை மாற்றினான்; அவன் உயிரோடிருந்த சகல நாளும் நித்தம் தன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உயிரோடிருந்த நாளெல்லாம் அவனுடைய செலவுக்காக, ராஜாவினால் கட்டளையான அநுதினத் திட்ட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னமும் கொடுக்கப்பட்டு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2026-11-03T11:56:15Z</dcterms:created>
  <dcterms:modified xsi:type="dcterms:W3CDTF">2026-11-03T11:56:15Z</dcterms:modified>
  <dc:title>2 இராஜாக்கள்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