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க்கள் திராட்சக்காய்களைத் தின்றார்கள், பிள்ளைகளின் பற்கள் கூசிப்போயின என்னும் பழமொழியை நீங்கள் இஸ்ரவேல் தேசத்தைக் குறித்துச்சொல்லுகிறது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க்கள் திராட்சக்காய்களைத் தின்றார்கள், பிள்ளைகளின் பற்கள் கூசிப்போயின என்னும் பழமொழியை நீங்கள் இஸ்ரவேல் தேசத்தைக் குறித்துச்சொல்லுகிறது எ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இஸ்ரவேலில் இந்தப் பழமொழியைச் சொல்வது இல்லை என்பதை என் ஜீவனைக்கொண்டு சொல்லுகிறேன் என்று, கர்த்தராகிய ஆண்டவர் உரை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இஸ்ரவேலில் இந்தப் பழமொழியைச் சொல்வது இல்லை என்பதை என் ஜீவனைக்கொண்டு சொல்லுகிறேன் என்று, கர்த்தராகிய ஆண்டவர் உரை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எல்லா ஆத்துமாக்களும் என்னுடையவைகள்; தகப்பனின் ஆத்துமா எப்படியோ, அப்படியே மகனின் ஆத்துமாவும் என்னுடையது; பாவஞ்செய்கிற ஆத்துமாவே ச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எல்லா ஆத்துமாக்களும் என்னுடையவைகள்; தகப்பனின் ஆத்துமா எப்படியோ, அப்படியே மகனின் ஆத்துமாவும் என்னுடையது; பாவஞ்செய்கிற ஆத்துமாவே ச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நீதிமானாயிருந்து, நியாயத்தையும் நீதியையும் செய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ையும் ஒடுக்காமலும், கொள்ளையிடாமலுமிருந்து, கடன் வாங்கினவனுக்கு அடைமானத்தைத் திரும்பக்கொடுத்து தன் அப்பத்தைப் பசித்தவனுக்குப் பங்கிட்டு, வஸ்திரமில்லாதவனுக்கு வஸ்திரம் தரிப்ப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ையும் ஒடுக்காமலும், கொள்ளையிடாமலுமிருந்து, கடன் வாங்கினவனுக்கு அடைமானத்தைத் திரும்பக்கொடுத்து தன் அப்பத்தைப் பசித்தவனுக்குப் பங்கிட்டு, வஸ்திரமில்லாதவனுக்கு வஸ்திரம் தரிப்ப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ட்டிக்குக் கொடாமலும், பொலிசை வாங்காமலும், அநியாயத்துக்குத் தன்கையை விலக்கி, மனிதருக்குள்ள வழக்கே உண்மையாய்த் தீர்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ட்டளைகளின்படி நடந்து, என் நியாயங்களைக் கைக்கொண்டு, உண்மையாயிருப்பானாகில் அவனே நீதிமான்; அவன் பிழைக்கவே பிழைப்ப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ட்டளைகளின்படி நடந்து, என் நியாயங்களைக் கைக்கொண்டு, உண்மையாயிருப்பானாகில் அவனே நீதிமான்; அவன் பிழைக்கவே பிழைப்ப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அவனுக்கு ஒரு குமாரன் பிறந்து, அவன் கள்ளனும் இரத்தஞ்சிந்துகிறவனும், மேற்சொல்லிய கடமைகளின்படி நடவாம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ில் ஒன்றுக்கொப்பானதைச் செய்கிறவனுமாயிருந்து, மலைகளின்மேல் சாப்பிட்டு, தன் அயலானுடைய மனைவியைத் தீட்டுப்படுத்த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ில் ஒன்றுக்கொப்பானதைச் செய்கிறவனுமாயிருந்து, மலைகளின்மேல் சாப்பிட்டு, தன் அயலானுடைய மனைவியைத் தீட்டுப்படுத்த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ும் எளிமையுமானவனை ஒடுக்கி, கொள்ளைக்காரனாயிருந்து, அடைமானத்தைத் திரும்பக் கொடாமல், நரகலான விக்கிரகங்களுக்கு நேராக தன் கண்களை ஏறெடுத்து, அருவருப்பானதைச் செய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ும் எளிமையுமானவனை ஒடுக்கி, கொள்ளைக்காரனாயிருந்து, அடைமானத்தைத் திரும்பக் கொடாமல், நரகலான விக்கிரகங்களுக்கு நேராக தன் கண்களை ஏறெடுத்து, அருவருப்பானதைச் செய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, இதோ, அவனுக்கு ஒரு குமாரன் பிறந்து, அவன் தன் தகப்பன்செய்த எல்லாப் பாவங்களையும் கண்டு, தான் அவைகளின்படி செய்யாதபடிக்கு எச்சரிக்கையாயிரு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, இதோ, அவனுக்கு ஒரு குமாரன் பிறந்து, அவன் தன் தகப்பன்செய்த எல்லாப் பாவங்களையும் கண்டு, தான் அவைகளின்படி செய்யாதபடிக்கு எச்சரிக்கையாயிருந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ையும் ஒடுக்காமலும், அடைமானத்தை வைத்துக்கொண்டிராமலும், கொள்ளையிடாமலும், தன் அப்பத்தைப் பசித்தவனுக்குப் பங்கிட்டு, வஸ்திரமில்லாதவனுக்கு வஸ்திரந்தரிப்ப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ையும் ஒடுக்காமலும், அடைமானத்தை வைத்துக்கொண்டிராமலும், கொள்ளையிடாமலும், தன் அப்பத்தைப் பசித்தவனுக்குப் பங்கிட்டு, வஸ்திரமில்லாதவனுக்கு வஸ்திரந்தரிப்ப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கப்பனோவென்றால் கொடுமைசெய்து, சகோதரனைக் கொள்ளையிட்டு, தகாததைத் தன் ஜனங்களின் நடுவிலே செய்தபடியினால், இதோ, அவன் தன் அக்கிரமத்திலே சா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கப்பனோவென்றால் கொடுமைசெய்து, சகோதரனைக் கொள்ளையிட்டு, தகாததைத் தன் ஜனங்களின் நடுவிலே செய்தபடியினால், இதோ, அவன் தன் அக்கிரமத்திலே சா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ெப்படி, குமாரன் தகப்பனுடைய அக்கிரமத்தைச் சுமக்கிறதினால் என்று நீங்கள் கேட்டால், குமாரன் நியாயத்தையும் நீதியையும் செய்து, என் கட்டளைகளைக் கைக்கொண்டு, அவைகளின்படி செய்ததினால், அவன் பிழைக்கவே பிழை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ெப்படி, குமாரன் தகப்பனுடைய அக்கிரமத்தைச் சுமக்கிறதினால் என்று நீங்கள் கேட்டால், குமாரன் நியாயத்தையும் நீதியையும் செய்து, என் கட்டளைகளைக் கைக்கொண்டு, அவைகளின்படி செய்ததினால், அவன் பிழைக்கவே பிழை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தான் செய்த எல்லாப் பாவங்களையும் விட்டுத் திரும்பி, என் கட்டளைகளையெல்லாம் கைக்கொண்டு, நியாயத்தையும் நீதியையும் செய்வானேயாகில்,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தான் செய்த எல்லாப் பாவங்களையும் விட்டுத் திரும்பி, என் கட்டளைகளையெல்லாம் கைக்கொண்டு, நியாயத்தையும் நீதியையும் செய்வானேயாகில்,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செய்த எல்லா மீறுதல்களும் நினைக்கப்படுவதில்லை; அவன் தான் செய்த நீதியிலே பிழை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 சாகிறது எனக்கு எவ்வளவேனும் பிரியமோ? அவன் தன் வழிகளை விட்டுத் திரும்பிப் பிழைப்பது அல்லவோ என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 சாகிறது எனக்கு எவ்வளவேனும் பிரியமோ? அவன் தன் வழிகளை விட்டுத் திரும்பிப் பிழைப்பது அல்லவோ என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ோ, ஆண்டவருடைய வழி செம்மையாய் இருக்கவில்லை என்கிறீர்கள்; இஸ்ரவேல் வம்சத்தாரே, கேளுங்கள்; என் வழி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ோ, ஆண்டவருடைய வழி செம்மையாய் இருக்கவில்லை என்கிறீர்கள்; இஸ்ரவேல் வம்சத்தாரே, கேளுங்கள்; என் வழி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் தன் நீதியைவிட்டு விலகி, அநீதிசெய்து அதிலே செத்தால், அவன் செய்த தன் அநீதியினிமித்தம் அவன் சாவ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் தன் நீதியைவிட்டு விலகி, அநீதிசெய்து அதிலே செத்தால், அவன் செய்த தன் அநீதியினிமித்தம் அவன் சாவ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ுன்மார்க்கன் தான் செய்த துன்மார்க்கத்தைவிட்டு விலகி, நியாயத்தையும் நீதியையும் செய்வானேயாகில், அவன் தன் ஆத்துமாவைப் பிழைக்கப்பண்ணுவ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ுன்மார்க்கன் தான் செய்த துன்மார்க்கத்தைவிட்டு விலகி, நியாயத்தையும் நீதியையும் செய்வானேயாகில், அவன் தன் ஆத்துமாவைப் பிழைக்கப்பண்ணுவ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ச்சரிப்படைந்து, அவன் செய்த எல்லா மீறுதல்களையும் விட்டுத் திரும்புகிறபடியனாலே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ச்சரிப்படைந்து, அவன் செய்த எல்லா மீறுதல்களையும் விட்டுத் திரும்புகிறபடியனாலே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வம்சத்தாரோ: ஆண்டவருடைய வழி செம்மையாய் இருக்கவில்லை என்கிறார்கள்; இஸ்ரவேல் வம்சத்தாரே, என் வழிகள்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வம்சத்தாரோ: ஆண்டவருடைய வழி செம்மையாய் இருக்கவில்லை என்கிறார்கள்; இஸ்ரவேல் வம்சத்தாரே, என் வழிகள்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துரோகம்பண்ணின உங்களுடைய எல்லாத் துரோகங்களையும் உங்கள்மேல் இராதபடிக்கு விலக்கி, உங்களுக்குப் புது இருதயத்தையும் புது ஆவியையும் உண்டுபண்ணிக்கொள்ளுங்கள்; இஸ்ரவேல் வம்சத்தாரே, நீங்கள் ஏன் சாகவேண்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துரோகம்பண்ணின உங்களுடைய எல்லாத் துரோகங்களையும் உங்கள்மேல் இராதபடிக்கு விலக்கி, உங்களுக்குப் புது இருதயத்தையும் புது ஆவியையும் உண்டுபண்ணிக்கொள்ளுங்கள்; இஸ்ரவேல் வம்சத்தாரே, நீங்கள் ஏன் சாகவேண்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ந்திரும்புங்கள், அப்பொழுது பிழைப்பீர்கள்; சாகிறவனுடைய சாவை நான் விரும்புகிறத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ந்திரும்புங்கள், அப்பொழுது பிழைப்பீர்கள்; சாகிறவனுடைய சாவை நான் விரும்புகிறதில்லை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ને ફરી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ઇસ્રાએલમાં લોકો શા માટે આ કહેવતનો ઉપયોગ વારંવાર કરે છે?“મા-બાપે ખાટી દ્રાક્ષ ખાધી અને દા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કરાઓના ખટાઇ ગ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 મારા માલિક કહે છે: “હું મારા નામના સમ ખાઇને કહું છું કે, હવેથી ઇસ્રાએલ દેશમાં આ કહેવત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યોગ થ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કેએક જીવ મારો છે. પિતા અને પુત્ર બંને મારે માટે સરખા છે. જે માણસે પાપ કર્યું હશે તે જ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કોઇ સારો માણસ હોય, તે ન્યાય અને ધર્મ પ્રમાણે વર્તતો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ઇસ્રાએલીઓની મૂર્તિઓની પૂજા કરતો ન હોય કે તેમનાં થાનકોમાં જઇને પ્રસાદ લેતો ન હોય, પડોશી સ્ત્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ષ્ટ કરતો ન હોય કે રજસ્વલા સાથે વ્યભિચાર ન કરતો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વળી તે કોઇના પર જુલમ ગુજારતો ન હોય, ચોરી કરતો ન હોય; દેણદારે ગીરો મૂકેલી વસ્તુ પાછી આપતો હો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ખ્યાંને અન્ન અને વસ્ત્રહીનને વસ્ત્ર આપતો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્યાજખોરી કરતો ન હોય, દુરાચારથી દૂર રહેતો હોય, માણસ- માણસ વચ્ચે પક્ષપાત કરતો ન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રી સૂચનાઓને જે અનુસરે છે અને મારા કાયદાઓનું નિષ્ઠાપૂર્વક પાલન કરે છે એવો માણસ ખરેખર સદાચાર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જરૂર જીવશે.” આ સર્વસમર્થ યહોવાના વચન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પરંતુ જો તેનો પુત્ર લૂંટારો અથવા ખૂની હોય અને આમાંનું કોઇ પણ પાપ કર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પિતાએ કદી કર્યું ન હોય એવું બધું કરતો હોય; પર્વતો પર જઇને જૂઠી મૂર્તિઓની પૂજા કરતો હોય,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ોશીની પત્ની સાથે વ્યભિચારમાં ડૂબેલો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ગરીબો અને નિરાધારો પર ત્રાસ કરતો હોય, લૂંટ કરતો હોય, પોતાના દેણદારોની ગીરો મૂકેલી વસ્તુ પાછી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તો હોય, મૂર્તિઓ પર ષ્ટિ રાખી તેઓની પૂજા કરતો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ોતાનાં નાણાં વ્યાજે આપતો હોય અને આકરું વ્યાજ લેતો હોય, તો શું તે જીવશે? ના, તે નહિ જીવ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ં બધાં દુષ્કૃત્યોને લીધે માર્યો જશે. પોતાના પાપનું ફળ પોતે જ ભોગવવું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પરંતુ જો આ માણસનો પુત્ર હોય અને તે પોતાના પિતાની દુષ્ટતા અને પાપો જોતો હોય પણ તે પ્રમાણે કરતો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્વતો પર મૂર્તિઓની આગળ ઉજાણીમાં જોડાતો ન હોય કે ઇસ્રાએલ પ્રજાની મૂર્તિઓ તરફ ષ્ટિ કરતો ન હોય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ોશીની સ્ત્રી સાથે વ્યભિચાર કરે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ોઇના પર ત્રાસ કરે નહિ, ન્યાયપૂર્વક વર્તતો હોય, ગીરવે મૂકેલી વસ્તુઓ તેના દેણદારોને પાછી આપતો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ને લૂંટતો ન હોય, પણ ભૂખ્યાઓને અન્ન અને જરૂરીયાતવાળાને વસ્ત્રો આપતો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ુરાચારથી દૂર રહે છે, વ્યાજખોરી કરતો નથી, મારી આજ્ઞાઓ અનુસાર ચાલે છે અને મારા નિયમો પાળે છે;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ે એના પિતાના પાપો માટે મરવું નહિ પડે; એ જરૂર જી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રંતુ એના પિતાએ અન્યાય ગુજાર્યો હતો, ચોરી કરી હતી અને પોતાના લોકોનું ભૂંડું કર્યું હતું. એટ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તો પોતાનાં પાપને કારણે મરવું જ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છતાં તમે પૂછો છો શા માટે પિતાનાં પાપોની શિક્ષામાં પુત્ર ભાગીદાર નથી?’ પુત્રે જે યોગ્ય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 છે અને ખૂબ કાળજીપૂર્વક મારા નિયમોનું પાલન કર્યું છે, તેથી તે જરૂર જીવતો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ે માણસ પાપ કરશે તે મરણ પામશે. પુત્રને તેના પિતાનાં પાપોની શિક્ષા થશે નહિ, કે પિતાન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ના પાપોની શિક્ષા થશે નહિ. ન્યાયી માણસને પોતાની ભલાઇનો અને દુષ્ટ માણસને પોતાની દુષ્ટતાનો બદ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પરંતુ જો કોઇ દુર્જન પાપનો માર્ગ છોડી દે અને મારા બધા નિયમોનું પાલન કરે અને ન્યાય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તિમત્તાને માગેર્ ચાલે તો તે જરૂર જીવશે, તે મરશે નહ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ણે કરેલા કોઇ પાપો સંભારવામાં આવશે નહિ, એ એનાં પુણ્યકમોર્ને કારણે જી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કોઇ દુષ્ટ માણસના મૃત્યુથી મને કઇં થોડો આનંદ આવે? મને તો ઉલટું એ જ ગમે કે તે દુષ્ટતાનો માર્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 દે અને જીવે.”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તેમ છતાં જો કોઇ ન્યાયી માણસ પાપી જીવન તરફ પાછો ફરે અને બીજા પાપીઓની જેમ વતેર્ તો શું તે જીવ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? ના સાચે જ તે જીવશે નહિ. તેણે કરેલા ભૂતકાળના સર્વ ભલાઇના કાર્યો સંભારવામાં આવશે નહિ.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પાપોને કારણે મૃત્યુ પામ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ેવ કહે છે, “છતાં તમે કહો છો કે, ‘યહોવા અન્યાય કરે છે.’ હે ઇસ્રાએલીઓ સાંભળો; અન્યાય હું કરુ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મે ક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ો કોઇ સારો માણસ પોતાની નીતિમત્તાને છોડીને પાપ કરે છે અને મૃત્યુ પામે છે તો તેણે પોતે કરે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ને કારણે જ તે મૃત્યુ પા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ે જો કોઇ માણસ પોતાની ભૂંડાઇથી પાછો ફરે અને મારા નિયમો પાળે તથા પ્રામાણિકપણે વતેર્ તો તે પોત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 બચ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ણે વિચાર કરીને પોતાનાં પાપોથી પાછા ફરવાનો અને સારું જીવન જીવવાનો નિર્ણય કર્યો છે; તેથી તે જર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શે, તે મૃત્યુ પામ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છતાં તમે ઇસ્રાએલીઓ કહો છો કે, “યહોવા અન્યાય કરે છે,”દેવ કહે છે, “હે ઇસ્રાએલના લોકો, અન્યાય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 છો, હ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એટલે, ઓ ઇસ્રાએલીઓ, હું યહોવા મારા માલિક, તમને કહું છું કે, હું, તમારો દરેકનો તેના વર્તન ઉપર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હૃદય પરિવર્તન કરો, પાપનો માર્ગ છોડી દો, નહિ તો પાપ તમારો વિનાશ કરશે. તમારા બધાં પાપોને ફગાવી દ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વું હૃદય અને નવો આત્મા પ્રાપ્ત કરો. હે ઇસ્રાએલીઓ, તમે શાને માટે મરવા માંગ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કોઇનુંય મૃત્યુ થાય તે જોઇને મને આનંદ થતો નથી, માટે હૃદય પરિવર્તન કરો અને જીવો.” આ યહોવા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2026-10-22T08:46:36Z</dcterms:created>
  <dcterms:modified xsi:type="dcterms:W3CDTF">2026-10-22T08:46:36Z</dcterms:modified>
  <dc:title>એઝેકિયેલ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