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1414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லரே மலரே வெள்ளி மலரே பொன் மந்தாரப்பொழுது - இம்
மண்ணில் பூத்த மலரே - உயர் விண்ணின் வேந்தர் வரவு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வானிலே மந்தாப்பு விண் தூதர் மனதில் சிரிப்பு
உலகில் அமைதி வாழும் மகிழ்ச்சி நாளும் நிலவும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ர் வாழ்க நிதம் வாழ்க வேந்தே - 2 நீடூழி காலம் வாழ்க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வாழ்விலே வந்தாலும் என்னைமாற்றி அமைக்க வாருமே
உலகம் உம்மைக் காணும் உவகை கொள்ளும் நாளும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ர் வாழ்க நிதம் வாழ்க வேந்தே - 2 நீடூழி காலம் வாழ்க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5">
  <a:themeElements>
    <a:clrScheme name="Theme3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2026-09-16T22:31:10Z</dcterms:created>
  <dcterms:modified xsi:type="dcterms:W3CDTF">2026-09-16T22:31:10Z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