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presProps" Target="presProps.xml"/>
  <Relationship Id="rId76" Type="http://schemas.openxmlformats.org/officeDocument/2006/relationships/viewProps" Target="viewProps.xml"/>
  <Relationship Id="rId7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ந்நாட்கள் குறைக்கப்படாதிருந்தால், ஒருவனாகிலும் தப்பிப்போவதில்லை; தெரிந்துகொள்ளப்பட்டவர்களினிமித்தமோ அந்த நாட்கள் குறைக்கப்படும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யேசு அவர்களுக்குப் பிரதியுத்தரமாக: ஒருவனும் உங்களை வஞ்சியாதபடிக்கு எச்சரிக்கையாயிருங்கள்;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ப்பொழுது, இதோ கிறிஸ்து இங்கே இருக்கிறார், அதோ அங்கே இருக்கிறார் என்று எவனாகிலும் சொன்னால் நம்பாதேயுங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ஏனெனில், அநேகர் வந்து, என் நாமத்தைத் தரித்துக்கொண்டு: நானே கிறிஸ்து என்று சொல்லி, அநேகரை வஞ்சிப்பா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ஏனெனில், கள்ளக்கிறிஸ்துக்களும் கள்ளத்தீர்க்கதரிசிகளும் எழும்பி, கூடுமானால் தெரிந்துகொள்ளப்பட்டவர்களையும் வஞ்சிக்கத்தக்கதாகப் பெரிய அடையாளங்களையும் அற்புதங்களையும் செய்வா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ஏனெனில், கள்ளக்கிறிஸ்துக்களும் கள்ளத்தீர்க்கதரிசிகளும் எழும்பி, கூடுமானால் தெரிந்துகொள்ளப்பட்டவர்களையும் வஞ்சிக்கத்தக்கதாகப் பெரிய அடையாளங்களையும் அற்புதங்களையும் செய்வா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யுத்தங்களையும் யுத்தங்களின் செய்திகளையும் கேள்விப்படுவீர்கள்; கலங்காதபடி எச்சரிக்கையாயிருங்கள்; இவைகளெல்லாம் சம்பவிக்கவேண்டியதே; ஆனாலும் முடிவு உடனே வராது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யுத்தங்களையும் யுத்தங்களின் செய்திகளையும் கேள்விப்படுவீர்கள்; கலங்காதபடி எச்சரிக்கையாயிருங்கள்; இவைகளெல்லாம் சம்பவிக்கவேண்டியதே; ஆனாலும் முடிவு உடனே வராது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இதோ, முன்னதாக உங்களுக்கு அறிவித்திருக்கிறே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ஆகையால்: அதோ, வனாந்தரத்தில் இருக்கிறார் என்று சொல்வார்களானால் புறப்படாதிருங்கள்; இதோ, அறைவீட்டிற்குள் இருக்கிறார் என்று சொல்வார்களானால் நம்பாதிருங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நீங்கள் ஓடிப்போவது மாரிகாலத்திலாவது ஓய்வுநாளிலாவது, சம்பவியாதபடிக்கு வேண்டிக்கொள்ளுங்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ஆகையால்: அதோ, வனாந்தரத்தில் இருக்கிறார் என்று சொல்வார்களானால் புறப்படாதிருங்கள்; இதோ, அறைவீட்டிற்குள் இருக்கிறார் என்று சொல்வார்களானால் நம்பாதிருங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மின்னல் கிழக்கிலிருந்து தோன்றி மேற்கு வரைக்கும் பிரகாசிக்கிறதுபோல, மனுஷகுமாரனுடைய வருகையும் இருக்கும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மின்னல் கிழக்கிலிருந்து தோன்றி மேற்கு வரைக்கும் பிரகாசிக்கிறதுபோல, மனுஷகுமாரனுடைய வருகையும் இருக்கும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பிணம் எங்கேயோ அங்கே கழுகுகள் வந்து கூடும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ந்நாட்களின் உபத்திரவம் முடிந்தவுடனே, சூரியன் அந்தகாரப்படும், சந்திரன் ஒளியைக்கொடாதிருக்கும், நட்சத்திரங்கள் வானத்திலிருந்து விழும், வானத்தின் சத்துவங்கள் அசைக்கப்படும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ந்நாட்களின் உபத்திரவம் முடிந்தவுடனே, சூரியன் அந்தகாரப்படும், சந்திரன் ஒளியைக்கொடாதிருக்கும், நட்சத்திரங்கள் வானத்திலிருந்து விழும், வானத்தின் சத்துவங்கள் அசைக்கப்படும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ப்பொழுது, மனுஷகுமாரனுடைய அடையாளம் வானத்தில் காணப்படும். அப்பொழுது மனுஷகுமாரன் வல்லமையோடும் மிகுந்த மகிமையோடும் வானத்தின் மேகங்கள்மேல் வருகிறதை பூமியிலுள்ள சகல கோத்திரத்தாரும் கண்டு புலம்புவார்க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ப்பொழுது, மனுஷகுமாரனுடைய அடையாளம் வானத்தில் காணப்படும். அப்பொழுது மனுஷகுமாரன் வல்லமையோடும் மிகுந்த மகிமையோடும் வானத்தின் மேகங்கள்மேல் வருகிறதை பூமியிலுள்ள சகல கோத்திரத்தாரும் கண்டு புலம்புவார்க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வலுவாய்த் தொனிக்கும் எக்காள சத்தத்தோடே அவர் தமது தூதர்களை அனுப்புவார்; அவர்கள் அவரால் தெரிந்துகொள்ளப்பட்டவர்களை வானத்தின் ஒரு முனை முதற்கொண்டு மறுமுனைமட்டும் நாலு திசைகளிலுமிருந்து கூட்டிச்சேர்ப்பார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வலுவாய்த் தொனிக்கும் எக்காள சத்தத்தோடே அவர் தமது தூதர்களை அனுப்புவார்; அவர்கள் அவரால் தெரிந்துகொள்ளப்பட்டவர்களை வானத்தின் ஒரு முனை முதற்கொண்டு மறுமுனைமட்டும் நாலு திசைகளிலுமிருந்து கூட்டிச்சேர்ப்பார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யேசு தேவாலயத்தை விட்டுப் புறப்பட்டுப்போகையில், அவருடைய சீஷர்கள் தேவாலயத்தின் கட்டடங்களை அவருக்குக் காண்பிக்க அவரிடத்தில் வந்தார்க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த்திமரத்தினால் ஒரு உவமையைக் கற்றுக்கொள்ளுங்கள்; அதிலே இளங்கிளை தோன்றி, துளிர்விடும்போது, வசந்த காலம் சமீபமாயிற்று என்று அறிவீர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த்திமரத்தினால் ஒரு உவமையைக் கற்றுக்கொள்ளுங்கள்; அதிலே இளங்கிளை தோன்றி, துளிர்விடும்போது, வசந்த காலம் சமீபமாயிற்று என்று அறிவீர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அப்படியே இவைகளையெல்லாம் நீங்கள் காணும்போது, அவர் சமீபமாய் வாசலருகே வந்திருக்கிறார் என்று அறியுங்க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இவைகளெல்லாம் சம்பவிக்குமுன்னே இந்தச் சந்ததி ஒழிந்துபோகாதென்று, மெய்யாகவே உங்களுக்குச் சொல்லுகிறே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ஜனத்துக்கு விரோதமாய் ஜனமும், ராஜ்யத்துக்கு விரோதமாய் ராஜ்யமும் எழும்பும்; பஞ்சங்களும், கொள்ளைநோய்களும், பூமியதிர்ச்சிகளும் பல இடங்களில் உண்டாகும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வானமும் பூமியும் ஒழிந்துபோம், என் வார்த்தைகளோ ஒழிந்துபோவதில்லை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வைகளெல்லாம் வேதனைகளுக்கு ஆரம்பம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ப்பொழுது, உங்களை உபத்திரவங்களுக்கு ஒப்புக்கொடுத்து, உங்களைக் கொலைசெய்வார்கள்; என் நாமத்தினிமித்தம் நீங்கள் சகல ஜனங்களாலும் பகைக்கப்படுவீர்க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ப்பொழுது, உங்களை உபத்திரவங்களுக்கு ஒப்புக்கொடுத்து, உங்களைக் கொலைசெய்வார்கள்; என் நாமத்தினிமித்தம் நீங்கள் சகல ஜனங்களாலும் பகைக்கப்படுவீர்கள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ொழுது, அநேகர் இடறலடைந்து, ஒருவரையொருவர் காட்டிக்கொடுத்து, ஒருவரையொருவர் பகைப்பா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யேசு தேவாலயத்தை விட்டுப் புறப்பட்டுப்போகையில், அவருடைய சீஷர்கள் தேவாலயத்தின் கட்டடங்களை அவருக்குக் காண்பிக்க அவரிடத்தில் வந்தார்கள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நேகங் கள்ளத்தீர்க்கதரிசிகளும் எழும்பி, அநேகரை வஞ்சிப்பார்கள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அந்த நாளையும் அந்த நாழிகைகளையும் என் பிதா ஒருவர் தவிர மற்றொருவனும் அறியான்; பரலோகத்திலுள்ள தூதர்களும் அறியார்கள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க்கிரமம் மிகுதியாவதினால் அநேகருடைய அன்பு தணிந்துபோம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நோவாவின் காலத்தில் எப்படி நடந்ததோ, அப்படியே மனுஷகுமாரன் வரும் காலத்திலும் நடக்கும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முடிவுபரியந்தம் நிலைநிற்பவனே இரட்சிக்கப்படுவா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எப்படியெனில், ஜலப்பிரளயத்துக்கு முன்னான காலத்திலே நோவா பேழைக்குள் பிரவேசிக்கும் நாள் வரைக்கும், ஜனங்கள் புசித்தும் குடித்தும், பெண்கொண்டும் பெண்கொடுத்தும்,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எப்படியெனில், ஜலப்பிரளயத்துக்கு முன்னான காலத்திலே நோவா பேழைக்குள் பிரவேசிக்கும் நாள் வரைக்கும், ஜனங்கள் புசித்தும் குடித்தும், பெண்கொண்டும் பெண்கொடுத்தும்,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ராஜ்யத்தினுடைய இந்தச் சுவிசேஷம் பூலோகமெங்குமுள்ள சகல ஜாதிகளுக்கும் சாட்சியாகப் பிரசங்கிக்கப்படும், அப்போது முடிவு வரும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ராஜ்யத்தினுடைய இந்தச் சுவிசேஷம் பூலோகமெங்குமுள்ள சகல ஜாதிகளுக்கும் சாட்சியாகப் பிரசங்கிக்கப்படும், அப்போது முடிவு வரும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ஜலப்பிரளயம் வந்து அனைவரையும் வாரிக்கொண்டுபோகுமட்டும் உணராதிருந்தார்கள்; அப்படியே மனுஷகுமாரன் வருங்காலத்திலும் நடக்கும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யேசு அவர்களை நோக்கி: இவைகளையெல்லாம் பார்க்கிறீர்களே, இவ்விடத்தில் ஒரு கல்லின்மேல் ஒரு கல்லிராதபடிக்கு எல்லாம் இடிக்கப்பட்டுப்போகும் என்று மெய்யாகவே உங்களுக்குச் சொல்லுகிறேன் என்றார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ஜலப்பிரளயம் வந்து அனைவரையும் வாரிக்கொண்டுபோகுமட்டும் உணராதிருந்தார்கள்; அப்படியே மனுஷகுமாரன் வருங்காலத்திலும் நடக்கும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மேலும், பாழாக்குகிற அருவருப்பைக் குறித்துத் தானியேல் தீர்க்கதரிசி சொல்லியிருக்கிறானே. வாசிக்கிறவன் சிந்திக்கக்கடவன். நீங்கள் அதைப் பரிசுத்த ஸ்தலத்தில் நிற்கக் காணும்போது,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மேலும், பாழாக்குகிற அருவருப்பைக் குறித்துத் தானியேல் தீர்க்கதரிசி சொல்லியிருக்கிறானே. வாசிக்கிறவன் சிந்திக்கக்கடவன். நீங்கள் அதைப் பரிசுத்த ஸ்தலத்தில் நிற்கக் காணும்போது,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யூதேயாவில் இருக்கிறவர்கள் மலைகளுக்கு ஓடிப்போகக்கடவர்கள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அப்பொழுது, இரண்டுபேர் வயலில் இருப்பார்கள்; ஒருவன் ஏற்றுக்கொள்ளப்படுவான், ஒருவன் கைவிடப்படுவான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இரண்டு ஸ்திரீகள் ஏந்திரம் அரைத்துக்கொண்டிருப்பார்கள்; ஒருத்தி ஏற்றுக்கொள்ளப்படுவாள், ஒருத்தி கைவிடப்படுவாள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உங்கள் ஆண்டவர் இன்ன நாழிகையிலே வருவாரென்று நீங்கள் அறியாதிருக்கிறபடியினால் விழித்திருங்கள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திருடன் இன்ன ஜாமத்தில் வருவானென்று வீட்டெஜமான் அறிந்திருந்தால், அவன் விழித்திருந்து, தன் வீட்டைக் கன்னமிடவொட்டானென்று அறிவீர்கள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திருடன் இன்ன ஜாமத்தில் வருவானென்று வீட்டெஜமான் அறிந்திருந்தால், அவன் விழித்திருந்து, தன் வீட்டைக் கன்னமிடவொட்டானென்று அறிவீர்கள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நீங்கள் நினையாத நாழிகையிலே மனுஷகுமாரன் வருவார்; ஆதலால், நீங்களும் ஆயத்தமாயிருங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யேசு அவர்களை நோக்கி: இவைகளையெல்லாம் பார்க்கிறீர்களே, இவ்விடத்தில் ஒரு கல்லின்மேல் ஒரு கல்லிராதபடிக்கு எல்லாம் இடிக்கப்பட்டுப்போகும் என்று மெய்யாகவே உங்களுக்குச் சொல்லுகிறேன் என்றார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நீங்கள் நினையாத நாழிகையிலே மனுஷகுமாரன் வருவார்; ஆதலால், நீங்களும் ஆயத்தமாயிருங்கள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ஏற்றவேளையிலே தன் வேலைக்காரருக்குப் போஜனங்கொடுத்து அவர்களை விசாரிக்கும்படி எஜமான் வைத்த உண்மையும் விவேகமுமுள்ள ஊழியக்காரன் யாவன்?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ஏற்றவேளையிலே தன் வேலைக்காரருக்குப் போஜனங்கொடுத்து அவர்களை விசாரிக்கும்படி எஜமான் வைத்த உண்மையும் விவேகமுமுள்ள ஊழியக்காரன் யாவன்?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எஜமான் வரும்போது அப்படிச்செய்கிறவனாகக் காணப்படுகிற ஊழியக்காரனே பாக்கியவான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வீட்டின்மேல் இருக்கிறவன் தன் வீட்டிலே எதையாகிலும் எடுப்பதற்கு இறங்காதிருக்கக்கடவன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தன் ஆஸ்திகள் எல்லாவற்றின்மேலும் அவனை விசாரணைக்காரனாக வைப்பானென்று மெய்யாகவே உங்களுக்குச் சொல்லுகிறேன்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வயலில் இருக்கிறவன் தன் வஸ்திரங்களை எடுப்பதற்கு திரும்பாதிருக்கக்கடவன்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அந்த ஊழியக்காரனோ பொல்லாதவனாயிருந்து: என் ஆண்டவன் வர நாள் செல்லும் என்று தன் உள்ளத்திலே சொல்லிக்கொண்டு,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ந்நாட்களிலே கர்ப்பவதிகளுக்கும் பால்கொடுக்கிறவர்களுக்கும் ஐயோ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தன் உடன்வேலைக்காரரை அடிக்கத் தொடங்கி, வெறியரோடே புசிக்கவும் குடிக்கவும் தலைப்பட்டால்,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ஏனெனில், உலகமுண்டானதுமுதல் இதுவரைக்கும் சம்பவித்திராததும், இனிமேலும் சம்பவியாததுமான மிகுந்த உபத்திரவம் அப்பொழுது உண்டாயிருக்கும்.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0. அந்த ஊழியக்காரன் நினையாத நாளிலும், அறியாத நாளிகையிலும், அவனுடைய எஜமான் வந்து,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1. அவனைக் கடினமாய்த் தண்டித்து, மாயக்காரரோடே அவனுக்குப் பங்கை நியமிப்பான்; அங்கே அழுகையும் பற்கடிப்பும் உண்டாயிருக்கும்.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1. அவனைக் கடினமாய்த் தண்டித்து, மாயக்காரரோடே அவனுக்குப் பங்கை நியமிப்பான்; அங்கே அழுகையும் பற்கடிப்பும் உண்டாயிருக்கும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பின்பு, அவர் ஒலிவமலையின் மேல் உட்கார்ந்திருக்கையில், சீஷர்கள் அவரிடத்தில் தனித்துவந்து: இவைகள் எப்பொழுது சம்பவிக்கும்? உம்முடைய வருகைக்கும், உலகத்தின் முடிவுக்கும் அடையாளம் என்ன? எங்களுக்குச் சொல்லவேண்டும் என்ற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பின்பு, அவர் ஒலிவமலையின் மேல் உட்கார்ந்திருக்கையில், சீஷர்கள் அவரிடத்தில் தனித்துவந்து: இவைகள் எப்பொழுது சம்பவிக்கும்? உம்முடைய வருகைக்கும், உலகத்தின் முடிவுக்கும் அடையாளம் என்ன? எங்களுக்குச் சொல்லவேண்டும் என்ற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5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और यदि वे दिन घटाए न जाते, तो कोई प्राणी न बचता; परन्तु चुने हुओं के कारण वे दिन घटाए जाएंगे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यीशु ने उन को उत्तर दिया, सावधान रहो! कोई तुम्हें न भरमाने पाए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उस समय यदि कोई तुम से कहे, कि देखो, मसीह यहां हैं! या वहां है तो प्रतीति न करन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क्योंकि बहुत से ऐसे होंगे जो मेरे नाम से आकर कहेंगे, कि मैं मसीह हूं: और बहुतों को भरमाएंगे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क्योंकि झूठे मसीह और झूठे भविष्यद्वक्ता उठ खड़े होंगे, और बड़े चिन्ह और अद्भुत काम दिखाएंगे, क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यदि हो सके तो चुने हुओं को भी भरमा दे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तुम लड़ाइयों और लड़ाइयों की चर्चा सुनोगे; देखो घबरा न जाना क्योंकि इन का होना अवश्य है, परन्तु उस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समय अन्त न होग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देखो, मैं ने पहिले से तुम से यह सब कुछ कह दिया 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इसलिये यदि वे तुम से कहें, देखो, वह जंगल में है, तो बाहर न निकल जाना; देखो, वह को ठिरयों मे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और प्रार्थना किया करो; कि तुम्हें जाड़े में या सब्त के दिन भागना न पड़े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हैं, तो प्रतीति न करन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क्योंकि जैसे बिजली पूर्व से निकलकर पश्चिम तक चमकती जाती है, वैसा ही मनुष्य के पुत्र का भी आन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4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होग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4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जहां लोथ हो, वहीं गिद्ध इकट्ठे होंगे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4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उन दिनों के क्लेश के बाद तुरन्त सूर्य अन्धियारा हो जाएगा, और चान्द का प्रकाश जाता रहेगा, और तार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4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आकाश से गिर पड़ेंगे और आकाश की शक्तियां हिलाई जाएंगी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4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तब मनुष्य के पुत्र का चिन्ह आकाश में दिखाई देगा, और तब पृथ्वी के सब कुलों के लोग छाती पीटेंगे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4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और मनुष्य के पुत्र को बड़ी सामर्थ और ऐश्वर्य के साथ आकाश के बादलों पर आते देखेंगे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4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और वह तुरही के बड़े शब्द के साथ, अपने दूतों को भेजेगा, और वे आकाश के इस छोर से उस छोर तक, चारो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4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दिशा से उसके चुने हुओं को इकट्ठे करेंगे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जब यीशु मन्दिर से निकलकर जा रहा था, तो उसके चेले उस को मन्दिर की रचना दिखाने के लिये उस के पास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4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अंजीर के पेड़ से यह दृष्टान्त सीखो: जब उस की डाली को मल हो जाती और पत्ते निकलने लगते हैं, तो तुम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4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जान लेते हो, कि ग्रीष्म काल निकट 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4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इसी रीति से जब तुम इन सब बातों को देखो, तो जान लो, कि वह निकट है, वरन द्वार ही पर 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4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मैं तुम से सच कहता हूं, कि जब तक ये सब बातें पूरी न हो लें, तब तक यह पीढ़ी जाती न रहेगी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4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क्योंकि जाति पर जाति, और राज्य पर राज्य चढ़ाई करेगा, और जगह जगह अकाल पड़ेंगे, और भुईंडोल होंगे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4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आकाश और पृथ्वी टल जाएंगे, परन्तु मेरी बातें कभी न टलेंगी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4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ये सब बातें पीड़ाओं का आरम्भ होंगी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4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तब वे क्लेश दिलाने के लिये तुम्हें पकड़वाएंगे, और तुम्हें मार डालेंगे और मेरे नाम के कारण सब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4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जातियों के लोग तुम से बैर रखेंगे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4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तब बहुतेरे ठोकर खाएंगे, और एक दूसरे से बैर रखेंगे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आए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4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और बहुत से झूठे भविष्यद्वक्ता उठ खड़े होंगे, और बहुतों को भरमाएंगे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4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उस दिन और उस घड़ी के विषय में कोई नहीं जानता, न स्वर्ग के दूत, और न पुत्र, परन्तु केवल पित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4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और अधर्म के बढ़ने से बहुतों का प्रेम ठण्डा हो जाएग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4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जैसे नूह के दिन थे, वैसा ही मनुष्य के पुत्र का आना भी होग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4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परन्तु जो अन्त तक धीरज धरे रहेगा, उसी का उद्धार होग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4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क्योंकि जैसे जल-प्रलय से पहिले के दिनों में, जिस दिन तक कि नूह जहाज पर न चढ़ा, उस दिन तक लोग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4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खाते-पीते थे, और उन में ब्याह शादी होती थी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4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और राज्य का यह सुसमाचार सारे जगत में प्रचार किया जाएगा, कि सब जातियों पर गवाही हो, तब अन्त 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4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जाएगा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4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और जब तक जल-प्रलय आकर उन सब को बहा न ले गया, तब तक उन को कुछ भी मालूम न पड़ा; वैसे ही मनुष्य क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उस ने उन से कहा, क्या तुम यह सब नहीं देखते? मैं तुम से सच कहता हूं, यहां पत्थर पर पत्थर भी 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4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पुत्र का आना भी होग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4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सो जब तुम उस उजाड़ने वाली घृणित वस्तु को जिस की चर्चा दानिय्येल भविष्यद्वक्ता के द्वारा हुई थी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4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पवित्र स्थान में खड़ी हुई देखो, (जो पढ़े, वह समझे )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4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तब जो यहूदिया में हों वे पहाड़ों पर भाग जाए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4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उस समय दो जन खेत में होंगे, एक ले लिया जाएगा और दूसरा छोड़ दिया जाएग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4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दो स्त्रियां चक्की पीसती रहेंगी, एक ले ली जाएगी, और दूसरी छोड़ दी जाएगी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4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इसलिये जागते रहो, क्योंकि तुम नहीं जानते कि तुम्हारा प्रभु किस दिन आएग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4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परन्तु यह जान लो कि यदि घर का स्वामी जानता होता कि चोर किस पहर आएगा, तो जागता रहता; और अपने घ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4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में सेंध लगने न देत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4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इसलिये तुम भी तैयार रहो, क्योंकि जिस घड़ी के विषय में तुम सोचते भी नहीं हो, उसी घड़ी मनुष्य क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छूटेगा, जो ढाया न जाएग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4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पुत्र आ जाएग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4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सो वह विश्वासयोग्य और बुद्धिमान दास कौन है, जिसे स्वामी ने अपने नौकर चाकरों पर सरदार ठहराया, क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4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समय पर उन्हें भोजन दे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4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धन्य है, वह दास, जिसे उसका स्वामी आकर ऐसा की करते पाए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4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जो को ठे पर हों, वह अपने घर में से सामान लेने को न उतरे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4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मैं तुम से सच कहता हूं; वह उसे अपनी सारी संपत्ति पर सरदार ठहराएग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4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और जो खेत में हों, वह अपना कपड़ा लेने को पीछे न लौटे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4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परन्तु यदि वह दुष्ट दास सोचने लगे, कि मेरे स्वामी के आने में देर 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4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उन दिनों में जो गर्भवती और दूध पिलाती होंगी, उन के लिये हाय, हाय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4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और अपने साथी दासों को पीटने लगे, और पियक्कड़ों के साथ खाए पीए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क्योंकि उस समय ऐसा भारी क्लेश होगा, जैसा जगत के आरम्भ से न अब तक हुआ, और न कभी होग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4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0. तो उस दास का स्वामी ऐसे दिन आएगा, जब वह उस की बाट न जोहता हो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4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1. और ऐसी घड़ी कि वह न जानता हो, और उसे भारी ताड़ना देकर, उसका भाग कपटियों के साथ ठहराएगा: वहा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4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रोना और दांत पीसना होगा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और जब वह जैतून पहाड़ पर बैठा था, तो चेलों ने अलग उसके पास आकर कहा, हम से कह कि ये बातें कब होंग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और तेरे आने का, और जगत के अन्त का क्या चिन्ह होगा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2026-06-10T10:10:41Z</dcterms:created>
  <dcterms:modified xsi:type="dcterms:W3CDTF">2026-06-10T10:10:41Z</dcterms:modified>
  <dc:title>மத்தேயு : 24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