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presProps" Target="presProps.xml"/>
  <Relationship Id="rId82" Type="http://schemas.openxmlformats.org/officeDocument/2006/relationships/viewProps" Target="viewProps.xml"/>
  <Relationship Id="rId8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ையால்: அதோ, வனாந்தரத்தில் இருக்கிறார் என்று சொல்வார்களானால் புறப்படாதிருங்கள்; இதோ, அறைவீட்டிற்குள் இருக்கிறார் என்று சொல்வார்களானால் நம்பாதிர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ின்னல் கிழக்கிலிருந்து தோன்றி மேற்கு வரைக்கும் பிரகாசிக்கிறதுபோல, மனுஷகுமாரனுடைய வருகையும் இரு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ின்னல் கிழக்கிலிருந்து தோன்றி மேற்கு வரைக்கும் பிரகாசிக்கிறதுபோல, மனுஷகுமாரனுடைய வருகையும் இர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ணம் எங்கேயோ அங்கே கழுகுகள் வந்து கூ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நாட்களின் உபத்திரவம் முடிந்தவுடனே, சூரியன் அந்தகாரப்படும், சந்திரன் ஒளியைக்கொடாதிருக்கும், நட்சத்திரங்கள் வானத்திலிருந்து விழும், வானத்தின் சத்துவங்கள் அசைக்கப்ப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நாட்களின் உபத்திரவம் முடிந்தவுடனே, சூரியன் அந்தகாரப்படும், சந்திரன் ஒளியைக்கொடாதிருக்கும், நட்சத்திரங்கள் வானத்திலிருந்து விழும், வானத்தின் சத்துவங்கள் அசைக்கப்ப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, மனுஷகுமாரனுடைய அடையாளம் வானத்தில் காணப்படும். அப்பொழுது மனுஷகுமாரன் வல்லமையோடும் மிகுந்த மகிமையோடும் வானத்தின் மேகங்கள்மேல் வருகிறதை பூமியிலுள்ள சகல கோத்திரத்தாரும் கண்டு புலம்பு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, மனுஷகுமாரனுடைய அடையாளம் வானத்தில் காணப்படும். அப்பொழுது மனுஷகுமாரன் வல்லமையோடும் மிகுந்த மகிமையோடும் வானத்தின் மேகங்கள்மேல் வருகிறதை பூமியிலுள்ள சகல கோத்திரத்தாரும் கண்டு புலம்ப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லுவாய்த் தொனிக்கும் எக்காள சத்தத்தோடே அவர் தமது தூதர்களை அனுப்புவார்; அவர்கள் அவரால் தெரிந்துகொள்ளப்பட்டவர்களை வானத்தின் ஒரு முனை முதற்கொண்டு மறுமுனைமட்டும் நாலு திசைகளிலுமிருந்து கூட்டிச்சேர்ப்ப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லுவாய்த் தொனிக்கும் எக்காள சத்தத்தோடே அவர் தமது தூதர்களை அனுப்புவார்; அவர்கள் அவரால் தெரிந்துகொள்ளப்பட்டவர்களை வானத்தின் ஒரு முனை முதற்கொண்டு மறுமுனைமட்டும் நாலு திசைகளிலுமிருந்து கூட்டிச்சேர்ப்ப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நாட்கள் குறைக்கப்படாதிருந்தால், ஒருவனாகிலும் தப்பிப்போவதில்லை; தெரிந்துகொள்ளப்பட்டவர்களினிமித்தமோ அந்த நாட்கள் குறைக்கப்ப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்திமரத்தினால் ஒரு உவமையைக் கற்றுக்கொள்ளுங்கள்; அதிலே இளங்கிளை தோன்றி, துளிர்விடும்போது, வசந்த காலம் சமீபமாயிற்று என்று அறிவ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இவைகளையெல்லாம் நீங்கள் காணும்போது, அவர் சமீபமாய் வாசலருகே வந்திருக்கிறார் என்று அறிய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இவைகளையெல்லாம் நீங்கள் காணும்போது, அவர் சமீபமாய் வாசலருகே வந்திருக்கிறார் என்று அறிய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ைகளெல்லாம் சம்பவிக்குமுன்னே இந்தச் சந்ததி ஒழிந்துபோகாத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வானமும் பூமியும் ஒழிந்துபோம், என் வார்த்தைகளோ ஒழிந்துபோவத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 நாளையும் அந்த நாழிகைகளையும் என் பிதா ஒருவர் தவிர மற்றொருவனும் அறியான்; பரலோகத்திலுள்ள தூதர்களும் அறிய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 நாளையும் அந்த நாழிகைகளையும் என் பிதா ஒருவர் தவிர மற்றொருவனும் அறியான்; பரலோகத்திலுள்ள தூதர்களும் அறிய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ோவாவின் காலத்தில் எப்படி நடந்ததோ, அப்படியே மனுஷகுமாரன் வரும் காலத்திலும் நட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எப்படியெனில், ஜலப்பிரளயத்துக்கு முன்னான காலத்திலே நோவா பேழைக்குள் பிரவேசிக்கும் நாள் வரைக்கும், ஜனங்கள் புசித்தும் குடித்தும், பெண்கொண்டும் பெண்கொடுத்த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எப்படியெனில், ஜலப்பிரளயத்துக்கு முன்னான காலத்திலே நோவா பேழைக்குள் பிரவேசிக்கும் நாள் வரைக்கும், ஜனங்கள் புசித்தும் குடித்தும், பெண்கொண்டும் பெண்கொடுத்த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நாட்கள் குறைக்கப்படாதிருந்தால், ஒருவனாகிலும் தப்பிப்போவதில்லை; தெரிந்துகொள்ளப்பட்டவர்களினிமித்தமோ அந்த நாட்கள் குறைக்கப்ப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ஜலப்பிரளயம் வந்து அனைவரையும் வாரிக்கொண்டுபோகுமட்டும் உணராதிருந்தார்கள்; அப்படியே மனுஷகுமாரன் வருங்காலத்திலும் நட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ஜலப்பிரளயம் வந்து அனைவரையும் வாரிக்கொண்டுபோகுமட்டும் உணராதிருந்தார்கள்; அப்படியே மனுஷகுமாரன் வருங்காலத்திலும் நடக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, இரண்டுபேர் வயலில் இருப்பார்கள்; ஒருவன் ஏற்றுக்கொள்ளப்படுவான், ஒருவன் கைவிடப்படுவ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ரண்டு ஸ்திரீகள் ஏந்திரம் அரைத்துக்கொண்டிருப்பார்கள்; ஒருத்தி ஏற்றுக்கொள்ளப்படுவாள், ஒருத்தி கைவிடப்படுவ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ங்கள் ஆண்டவர் இன்ன நாழிகையிலே வருவாரென்று நீங்கள் அறியாதிருக்கிறபடியினால் விழித்தி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ிருடன் இன்ன ஜாமத்தில் வருவானென்று வீட்டெஜமான் அறிந்திருந்தால், அவன் விழித்திருந்து, தன் வீட்டைக் கன்னமிடவொட்டானென்று அறிவ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ிருடன் இன்ன ஜாமத்தில் வருவானென்று வீட்டெஜமான் அறிந்திருந்தால், அவன் விழித்திருந்து, தன் வீட்டைக் கன்னமிடவொட்டானென்று அறிவீ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தேவாலயத்தை விட்டுப் புறப்பட்டுப்போகையில், அவருடைய சீஷர்கள் தேவாலயத்தின் கட்டடங்களை அவருக்குக் காண்பிக்க அவரிடத்தில் வ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தேவாலயத்தை விட்டுப் புறப்பட்டுப்போகையில், அவருடைய சீஷர்கள் தேவாலயத்தின் கட்டடங்களை அவருக்குக் காண்பிக்க அவரிடத்தில் வ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ீங்கள் நினையாத நாழிகையிலே மனுஷகுமாரன் வருவார்; ஆதலால், நீங்களும் ஆயத்தமாயிர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, இதோ கிறிஸ்து இங்கே இருக்கிறார், அதோ அங்கே இருக்கிறார் என்று எவனாகிலும் சொன்னால் நம்பாதேய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ர்களை நோக்கி: இவைகளையெல்லாம் பார்க்கிறீர்களே, இவ்விடத்தில் ஒரு கல்லின்மேல் ஒரு கல்லிராதபடிக்கு எல்லாம் இடிக்கப்பட்டுப்போகும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ர்களை நோக்கி: இவைகளையெல்லாம் பார்க்கிறீர்களே, இவ்விடத்தில் ஒரு கல்லின்மேல் ஒரு கல்லிராதபடிக்கு எல்லாம் இடிக்கப்பட்டுப்போகும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ஏற்றவேளையிலே தன் வேலைக்காரருக்குப் போஜனங்கொடுத்து அவர்களை விசாரிக்கும்படி எஜமான் வைத்த உண்மையும் விவேகமுமுள்ள ஊழியக்காரன் யாவன்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ஏற்றவேளையிலே தன் வேலைக்காரருக்குப் போஜனங்கொடுத்து அவர்களை விசாரிக்கும்படி எஜமான் வைத்த உண்மையும் விவேகமுமுள்ள ஊழியக்காரன் யாவன்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அவர் ஒலிவமலையின் மேல் உட்கார்ந்திருக்கையில், சீஷர்கள் அவரிடத்தில் தனித்துவந்து: இவைகள் எப்பொழுது சம்பவிக்கும்? உம்முடைய வருகைக்கும், உலகத்தின் முடிவுக்கும் அடையாளம் என்ன? எங்களுக்குச் சொல்லவேண்டும்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அவர் ஒலிவமலையின் மேல் உட்கார்ந்திருக்கையில், சீஷர்கள் அவரிடத்தில் தனித்துவந்து: இவைகள் எப்பொழுது சம்பவிக்கும்? உம்முடைய வருகைக்கும், உலகத்தின் முடிவுக்கும் அடையாளம் என்ன? எங்களுக்குச் சொல்லவேண்டும்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வர்களுக்குப் பிரதியுத்தரமாக: ஒருவனும் உங்களை வஞ்சியாதபடிக்கு எச்சரிக்கையாயிருங்கள்;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ஜமான் வரும்போது அப்படிச்செய்கிறவனாகக் காணப்படுகிற ஊழியக்காரனே பாக்கியவ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ில், அநேகர் வந்து, என் நாமத்தைத் தரித்துக்கொண்டு: நானே கிறிஸ்து என்று சொல்லி, அநேகரை வஞ்சிப்ப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ில், அநேகர் வந்து, என் நாமத்தைத் தரித்துக்கொண்டு: நானே கிறிஸ்து என்று சொல்லி, அநேகரை வஞ்சிப்ப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, இதோ கிறிஸ்து இங்கே இருக்கிறார், அதோ அங்கே இருக்கிறார் என்று எவனாகிலும் சொன்னால் நம்பாதேயுங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ன் ஆஸ்திகள் எல்லாவற்றின்மேலும் அவனை விசாரணைக்காரனாக வைப்பான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ுத்தங்களையும் யுத்தங்களின் செய்திகளையும் கேள்விப்படுவீர்கள்; கலங்காதபடி எச்சரிக்கையாயிருங்கள்; இவைகளெல்லாம் சம்பவிக்கவேண்டியதே; ஆனாலும் முடிவு உடனே வரா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ுத்தங்களையும் யுத்தங்களின் செய்திகளையும் கேள்விப்படுவீர்கள்; கலங்காதபடி எச்சரிக்கையாயிருங்கள்; இவைகளெல்லாம் சம்பவிக்கவேண்டியதே; ஆனாலும் முடிவு உடனே வரா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ந்த ஊழியக்காரனோ பொல்லாதவனாயிருந்து: என் ஆண்டவன் வர நாள் செல்லும் என்று தன் உள்ளத்திலே சொல்லிக்கொண்ட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னத்துக்கு விரோதமாய் ஜனமும், ராஜ்யத்துக்கு விரோதமாய் ராஜ்யமும் எழும்பும்; பஞ்சங்களும், கொள்ளைநோய்களும், பூமியதிர்ச்சிகளும் பல இடங்களில் உண்டாக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னத்துக்கு விரோதமாய் ஜனமும், ராஜ்யத்துக்கு விரோதமாய் ராஜ்யமும் எழும்பும்; பஞ்சங்களும், கொள்ளைநோய்களும், பூமியதிர்ச்சிகளும் பல இடங்களில் உண்டாக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தன் உடன்வேலைக்காரரை அடிக்கத் தொடங்கி, வெறியரோடே புசிக்கவும் குடிக்கவும் தலைப்பட்டால்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ந்த ஊழியக்காரன் நினையாத நாளிலும், அறியாத நாளிகையிலும், அவனுடைய எஜமான் வந்த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ந்த ஊழியக்காரன் நினையாத நாளிலும், அறியாத நாளிகையிலும், அவனுடைய எஜமான் வந்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னைக் கடினமாய்த் தண்டித்து, மாயக்காரரோடே அவனுக்குப் பங்கை நியமிப்பான்; அங்கே அழுகையும் பற்கடிப்பும் உண்டாய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னெனில், கள்ளக்கிறிஸ்துக்களும் கள்ளத்தீர்க்கதரிசிகளும் எழும்பி, கூடுமானால் தெரிந்துகொள்ளப்பட்டவர்களையும் வஞ்சிக்கத்தக்கதாகப் பெரிய அடையாளங்களையும் அற்புதங்களையும் செய்வ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னைக் கடினமாய்த் தண்டித்து, மாயக்காரரோடே அவனுக்குப் பங்கை நியமிப்பான்; அங்கே அழுகையும் பற்கடிப்பும் உண்டாயிருக்க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ைகளெல்லாம் வேதனைகளுக்கு ஆரம்ப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, உங்களை உபத்திரவங்களுக்கு ஒப்புக்கொடுத்து, உங்களைக் கொலைசெய்வார்கள்; என் நாமத்தினிமித்தம் நீங்கள் சகல ஜனங்களாலும் பகைக்கப்படுவீ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, உங்களை உபத்திரவங்களுக்கு ஒப்புக்கொடுத்து, உங்களைக் கொலைசெய்வார்கள்; என் நாமத்தினிமித்தம் நீங்கள் சகல ஜனங்களாலும் பகைக்கப்படுவீ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அநேகர் இடறலடைந்து, ஒருவரையொருவர் காட்டிக்கொடுத்து, ஒருவரையொருவர் பகைப்ப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அநேகர் இடறலடைந்து, ஒருவரையொருவர் காட்டிக்கொடுத்து, ஒருவரையொருவர் பகைப்ப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ேகங் கள்ளத்தீர்க்கதரிசிகளும் எழும்பி, அநேகரை வஞ்சிப்ப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ிரமம் மிகுதியாவதினால் அநேகருடைய அன்பு தணிந்துபோ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டிவுபரியந்தம் நிலைநிற்பவனே இரட்சிக்கப்படுவ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ாஜ்யத்தினுடைய இந்தச் சுவிசேஷம் பூலோகமெங்குமுள்ள சகல ஜாதிகளுக்கும் சாட்சியாகப் பிரசங்கிக்கப்படும், அப்போது முடிவு வர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னெனில், கள்ளக்கிறிஸ்துக்களும் கள்ளத்தீர்க்கதரிசிகளும் எழும்பி, கூடுமானால் தெரிந்துகொள்ளப்பட்டவர்களையும் வஞ்சிக்கத்தக்கதாகப் பெரிய அடையாளங்களையும் அற்புதங்களையும் செய்வ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ாஜ்யத்தினுடைய இந்தச் சுவிசேஷம் பூலோகமெங்குமுள்ள சகல ஜாதிகளுக்கும் சாட்சியாகப் பிரசங்கிக்கப்படும், அப்போது முடிவு வரு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பாழாக்குகிற அருவருப்பைக் குறித்துத் தானியேல் தீர்க்கதரிசி சொல்லியிருக்கிறானே. வாசிக்கிறவன் சிந்திக்கக்கடவன். நீங்கள் அதைப் பரிசுத்த ஸ்தலத்தில் நிற்கக் காணும்போது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பாழாக்குகிற அருவருப்பைக் குறித்துத் தானியேல் தீர்க்கதரிசி சொல்லியிருக்கிறானே. வாசிக்கிறவன் சிந்திக்கக்கடவன். நீங்கள் அதைப் பரிசுத்த ஸ்தலத்தில் நிற்கக் காணும்போது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ூதேயாவில் இருக்கிறவர்கள் மலைகளுக்கு ஓடிப்போகக்கடவ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ீட்டின்மேல் இருக்கிறவன் தன் வீட்டிலே எதையாகிலும் எடுப்பதற்கு இறங்காதிருக்கக்கடவ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யலில் இருக்கிறவன் தன் வஸ்திரங்களை எடுப்பதற்கு திரும்பாதிருக்கக்கடவ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நாட்களிலே கர்ப்பவதிகளுக்கும் பால்கொடுக்கிறவர்களுக்கும் ஐயோ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ஓடிப்போவது மாரிகாலத்திலாவது ஓய்வுநாளிலாவது, சம்பவியாதபடிக்கு வேண்டிக்கொள்ளுங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ஏனெனில், உலகமுண்டானதுமுதல் இதுவரைக்கும் சம்பவித்திராததும், இனிமேலும் சம்பவியாததுமான மிகுந்த உபத்திரவம் அப்பொழுது உண்டாயி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தோ, முன்னதாக உங்களுக்கு அறிவித்திருக்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ையால்: அதோ, வனாந்தரத்தில் இருக்கிறார் என்று சொல்வார்களானால் புறப்படாதிருங்கள்; இதோ, அறைவீட்டிற்குள் இருக்கிறார் என்று சொல்வார்களானால் நம்பாதிர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6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, ‘তিনি ভেতরের ঘরে লুকিয়ে আছেন, তাদের কথায় বিশ্বাস কর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আকাশে বিদ্য়ুত্ য়েমন পূর্ব দিকে দেখা দিয়ে পশ্চিম দিক পর্যন্ত চমকে দেয়, তেমনি করেইমানবপুত্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বির্ভাব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য়েখানে শব, সেখানেইশকুন এসে জড়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মহাক্লেশের সেইদিনগুলির পরই, ‘সূর্য় অন্ধকার হয়ে যাবে, চাঁদ আর আলো দেবে না৷ তারাগুলো আকাশ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সে পড়বে আর আকাশমণ্ডলে মহা আলোড়নের সৃষ্টি হবে৷’ যিশাইয় 13:10; 34: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‘সেই সময় আকাশে মানবপুত্রের চিহ্ন দেখা দেবে৷ তখন পৃথিবীর সকল গোষ্ঠী হাহুতাশ করবে; আর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বপুত্রকে মহাপরাক্রম ও মহিমামণ্ডিত হয়ে আকাশের মেঘে করে আসতে দেখ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খুব জোরে তূরীধ্বনির সঙ্গে তিনি তাঁর স্বর্গদূতদের পাঠাবেন৷ তাঁরা আকাশের এক প্রান্ত থেকে অ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ন্ত পর্যন্ত, চার দিক থেকে তাঁর মনোনীত লোকদের জড়ো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রো বলছি, সেইদিনগুলির সংখ্যা ঈশ্বর যদি কমিয়ে না দিতেন তবে কেউই অবশিষ্ট থাকত না৷ কিন্তু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‘ডুমুর গাছ দেখে শিক্ষা নাও, তার কচি ডালে পাতা বের হলে জানা যায় গ্রীষ্মকাল কাছে এসে গ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ঠিক সেই রকম, যখন তোমরা দেখবে এসব ঘটছে, বুঝবে মানবপুত্রের পুনরুত্থানের সময় এসে গেছে, তা দরজ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োড়ায় এসে পড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আমি তোমাদের সত্যি বলছি, যতক্ষণ পর্যন্ত না এসব ঘটছে এই যুগের লোকদের শেষ হ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আকাশ ও সমগ্র পৃথিবী বিলুপ্ত হয়ে যাবে, কিন্তু আমার কোন কথা বিলুপ্ত হ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‘সেই দিন ও মুহূর্ত্তের কথা কেউ জানে না, এমন কি স্বর্গদূতেরা অথবা পুত্র নিজেও তা জানেন ন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বলমাত্র পিতা (ঈশ্বর) তা জান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নোহের সময় য়েমন হয়েছিল, মানবপুত্রের আগমনের সময় সেইরকম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নোহের সময়ে বন্যা আসার আগে, য়ে পর্যন্ত না নোহ সেই জাহাজে ঢুকলেন, লোকেরা সমানে ভোজন পান করে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য়ে করেছে ও ছেলেমেয়েদের বিয়ে দি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োনীত লোকদের জন্য তিনি সেই দিনের সংখ্যা কমিয়ে রেখ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‘য়ে পর্যন্ত না বন্যা এসে তাদের সবাইকে ভাসিয়ে নিয়ে গেল, সে পর্যন্ত তারা কিছুইবুঝতে পারে নি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 ঘটতে যাচ্ছে৷ মানবপুত্রের আগমনও ঠিক সেই রকমভাবেই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সেই সময় দুজন লোক মাঠে কাজ করবে৷ তাদের একজনকে নিয়ে যাওযা হবে, অন্য জন পড়ে থাক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দুজন স্ত্রীলোক য়াঁতা পিষবে, তাদের একজনকে নিয়ে যাওযা হবে, আর অন্যজন পড়ে থাক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‘তাই তোমরা সজাগ থাক, কারণ তোমাদের প্রভু কোন দিন আসবেন, তা তোমরা জান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তবে একথা মনে রেখো, যদি গৃহস্থ জানত রাত্রে কোন সময় চোর আসবে, তবে সে জেগে থাকত৷ সে চোরকে নি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রের সিঁধ কাটতে দিত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ীশু মন্দির থেকে যখন বের হয়ে যাচ্ছিলেন, সেইসময়তাঁর শিষ্যরা তাঁর কাছে এসে মন্দিরের বড় ব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লানের দিকে তাঁর দৃষ্টি আকর্ষণ করতে চা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তাই তোমরাও প্রস্তুত থাক, কারণ তোমরা যখন তাঁর আগমনের বিষয়ে ভাববেও না, মানবপুত্র সেই সময়ই আস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েই সময় কেউ যদি তোমাদের বলে, ‘দেখ, মশীহ (খ্রীষ্ট)’ এখানে, অথবা ‘দেখ, তিনি ওখানে,’ তাহলে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র জবাবে যীশু তাঁদের বললেন, ‘তোমরা এখন এখানে এসব দেখছ, কিন্তু আমি তোমাদের সত্যি বলছি, এখানে এক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থর আর একটা পাথরের ওপর থাকবে না, এসবই ভুমিস্যাত্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‘সেইবিশ্বস্ত ও বুদ্ধিমান দাস তাহলে কে, যার ওপর তার প্রভু তাঁর বাড়ির অন্যান্য দাসদের ঠিক সম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বার দেবার দাযিত্ব দিয়েছ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ীশু যখন জৈতুন পর্বতমালার ওপর বসেছিলেন, তখন তাঁর শিষ্যরা একান্তে তাঁর কাছে এসে তাঁক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আমাদের বলুন, কখন এসব ঘটবে, আর আপনার আসার এবং এযুগের শেষ পরিণতির সময় জানার চিহ্নই বা কি হব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র উত্তরে যীশু তাদের বললেন, ‘দেখো! কেউ য়েন তোমাদের না ঠক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সেই দাস ধন্য যার মনিব ফিরে এসে তাকে তার কর্তব্য করতে দেখ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ি তোমাদের একথা বলছি কারণ অনেকে আমার নামে আসবে আর তারা বলবে, ‘আমি খ্রীষ্ট৷’ আর তারা অনেক লোক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ঠক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য় বিশ্বাস কর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আমি তোমাদের সত্যি বলছি, তিনি সেই দাসকেই তাঁর সমস্ত সম্পত্তি দেখাশোনার ভার দে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োমরা নানা যুদ্ধের কথা শুনবে এবং তোমাদের কানে যুদ্ধের গুজব আসেব৷ কিন্তু দেখো, তোমরা ভয় পেও ন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ঐ সব ঘটনা অবশ্যই ঘটবে কিন্তু তখনও শেষ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কিন্তু ধর, সেই দাস যদি দুষ্ট হয়, আর মনে মনে বলে, ‘আমার মনিবের ফিরে আসতে অনেক দেরী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হ্যাঁ, এক জাতি অন্য জাতির বিরুদ্ধে লড়াইকরবে; আর এক রাজ্য অন্য রাজ্যের বিরুদ্ধে যাবে৷ সর্ব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র্ভিক্ষ ও ভূমিকম্প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‘তাই সে তার সঙ্গী দাসদের মারধর করে এবং মাতালদের সঙ্গে খাওযা-দাওযা করতে শুরু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তাহলে য়ে দিন ও য়ে সময়ের কথা সেইদাস ভাবতেও পারবে না বা জানবেও না, সেই দিন ও সেই মুহূর্ত্তেই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িব এসে হাজির হ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তখন তার মনিব তাকে কঠোর শাস্তি দেবেন, ভণ্ডদের মধ্যে তাকে স্থান দেবেন; য়েখানে লোকেরা কান্নাকা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‘আমি একথা বলছি, কারণ অনেক ভণ্ড খ্রীষ্ট ও ভণ্ড ভাববাদীর উদয় হবে৷ তারা মহা আশ্চর্য কাজ করবে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ও যন্ত্রণায় দাঁতে দাঁত ঘস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িন্তু এসব কেবল যন্ত্রণার আরন্ভ মাত্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‘সেই সময় শাস্তি দেবার জন্য তারা তোমাদের ধরিয়ে দেবে ও হত্যা করবে৷ আমার শিষ্য হয়েছ বলে জগতের সক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তির লোকেরা তোমাদের ঘৃণা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সেই সময় অনেক লোক বিশ্বাস থেকে সরে যাবে৷ তারা একে অপরকে শাসনকর্তাদের হাতে ধরিয়ে দেবে আর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স্পরকে ঘৃণা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অনেক ভণ্ড ভাববাদীর আবির্ভাব হবে, যাঁরা বহু লোককে ঠক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অধর্ম বেড়ে যাওযার ফলে অধিকাংশ লোকদের মধ্য থেকে ভালবাসা কমে য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িন্তু শেষ পর্যন্ত য়ে নিজেকে স্থির রাখবে, সে রক্ষা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র রাজ্যের (স্বর্গ) এইসুসমাচার জগতের সর্বত্র প্রচার করা হবে৷ সমস্ত জাতির কাছে তা সাক্ষ্যরূপ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িহ্ন দেখাবে, য়েন লোকদের ঠকাতে পারে৷ যদি সন্ভব হয় এমনকি ঈশ্বরের মনোনীত লোকদেরও ঠক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চারিত হবে, আর তারপরই উপস্থিত হবে সেই সম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‘তোমরা তখন দেখবে য়ে, ভাববাদী দানিয়েলের মধ্য দিয়ে য়ে ‘সর্বনাশা ঘৃণার বস্তুর’কথা বলা হয়ে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পবিত্র স্থানে দাঁড়িয়ে আছে৷’ য়ে একথা পড়ছে সে বুঝুক এর অর্থ ক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‘সেই সময় যাঁরা যিহূদিয়াতে থাকবে, তারা পাহাড় অঞ্চলে পালিয়ে যাক্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়ে ছাদে থাকবে, সে য়েন ঘর থেকে তার জিনিস নেবার জন্য নীচে না নাম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্ষেতের মধ্যে য়ে কাজ করবে, সে তার জামা নেবার জন্য ফিরে না আস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হায়! সেই মহিলারা, যাঁরা সেইদিনগুলিতে গর্ভবতী থাকবে, বা যাদের কোলে থাকবে দুধের শিশু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ই প্রার্থনা কর য়েন শীতকালে বা বিশ্রামবারে তোমাদের পালাতে না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‘সেই দিনগুলিতে এমন মহাকষ্ট হবে যা জগতের শুরু থেকে এই সময় পর্যন্ত আর কখনও হয় নি এবং হবে ও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দেখ, আমি আগে থেকেইতোমাদের এসব কথা বলে রাখলা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‘তাইতারা যদি তোমাদের বলে, ‘দেখ, খ্রীষ্ট প্রান্তরে আছেন!’ তবে তোমরা সেখানে য়েও না, অথবা যদি ব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2026-08-02T23:29:38Z</dcterms:created>
  <dcterms:modified xsi:type="dcterms:W3CDTF">2026-08-02T23:29:38Z</dcterms:modified>
  <dc:title>மத்தேயு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