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presProps" Target="presProps.xml"/>
  <Relationship Id="rId58" Type="http://schemas.openxmlformats.org/officeDocument/2006/relationships/viewProps" Target="viewProps.xml"/>
  <Relationship Id="rId5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ின்னும் கர்த்தர் மோசேயை நோக்கி: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இஸ்ரவேல் சந்ததியாரினின்று லேவியரைப் பிரித்தெடுத்து, அவர்களைச் சுத்திகரிப்பாய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ைச் சுத்திரிக்கும்படி அவர்களுக்குச் செய்யவேண்டியதாவது: அவர்கள்மேல் சுத்திகரிக்கும் ஜலத்தைத் தெளிப்பாயாக; பின்பு அவர்கள் சர்வாங்க சவரம்பண்ணி தங்கள் வஸ்திரங்களைத் தோய்த்து, தங்களைச் சுத்திகரிக்கக்கடவ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ைச் சுத்திரிக்கும்படி அவர்களுக்குச் செய்யவேண்டியதாவது: அவர்கள்மேல் சுத்திகரிக்கும் ஜலத்தைத் தெளிப்பாயாக; பின்பு அவர்கள் சர்வாங்க சவரம்பண்ணி தங்கள் வஸ்திரங்களைத் தோய்த்து, தங்களைச் சுத்திகரிக்க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ஒரு காளையையும், அதற்கேற்ற எண்ணெயிலே பிசைந்த மெல்லிய மாவாகிய போஜனபலியையும் கொண்டுவரக்கடவர்கள்; பாவநிவாரணபலியாக வேறொரு காளையையும் நீ வாங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ஒரு காளையையும், அதற்கேற்ற எண்ணெயிலே பிசைந்த மெல்லிய மாவாகிய போஜனபலியையும் கொண்டுவரக்கடவர்கள்; பாவநிவாரணபலியாக வேறொரு காளையையும் நீ வாங்க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ரை ஆசரிப்புக் கூடாரத்துக்குமுன் வரச்செய்து, இஸ்ரவேல் புத்திரரின் சபையார் எல்லாரையும் கூடிவரப்பண்ணுவாயாக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லேவியரை ஆசரிப்புக் கூடாரத்துக்குமுன் வரச்செய்து, இஸ்ரவேல் புத்திரரின் சபையார் எல்லாரையும் கூடிவரப்பண்ணுவாயாக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லேவியரைக் கர்த்தருடைய சந்நிதியில் வரப்பண்ணினபோது, இஸ்ரவேல் புத்திரர் தங்கள் கைகளை லேவியர்மேல் வைக்கக்கடவ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லேவியரைக் கர்த்தருடைய சந்நிதியில் வரப்பண்ணினபோது, இஸ்ரவேல் புத்திரர் தங்கள் கைகளை லேவியர்மேல் வைக்கக்கடவ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லேவியர் கர்த்தருக்குரிய பணிவிடை செய்யும்பொருட்டு, ஆரோன் அவர்களை இஸ்ரவேல் புத்திரரின் காணிக்கையாகக் கர்த்தருக்கு முன்பாக அசைவாட்டப்படும் காணிக்கையாய் நிறுத்தக்கட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லேவியர் கர்த்தருக்குரிய பணிவிடை செய்யும்பொருட்டு, ஆரோன் அவர்களை இஸ்ரவேல் புத்திரரின் காணிக்கையாகக் கர்த்தருக்கு முன்பாக அசைவாட்டப்படும் காணிக்கையாய் நிறுத்தக்கடவ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்பின் லேவியர் தங்கள் கைகளைக் காளைகளுடைய தலையின்மேல் வைப்பார்களாக; பின்பு நீ லேவியருக்காகப் பாவநிவிர்த்தி செய்யும்பொருட்டு, கர்த்தருக்கு அவைகளில் ஒன்றைப் பாவநிவாரண பலியாகவும், மற்றொன்றைச் சர்வாங்க தகனபலியாகவும் செலுத்தி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்பின் லேவியர் தங்கள் கைகளைக் காளைகளுடைய தலையின்மேல் வைப்பார்களாக; பின்பு நீ லேவியருக்காகப் பாவநிவிர்த்தி செய்யும்பொருட்டு, கர்த்தருக்கு அவைகளில் ஒன்றைப் பாவநிவாரண பலியாகவும், மற்றொன்றைச் சர்வாங்க தகனபலியாகவும் செலுத்த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ன்பின் லேவியர் தங்கள் கைகளைக் காளைகளுடைய தலையின்மேல் வைப்பார்களாக; பின்பு நீ லேவியருக்காகப் பாவநிவிர்த்தி செய்யும்பொருட்டு, கர்த்தருக்கு அவைகளில் ஒன்றைப் பாவநிவாரண பலியாகவும், மற்றொன்றைச் சர்வாங்க தகனபலியாகவும் செலுத்தி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ேவியரை ஆரோனுக்கும் அவன் குமாரனுக்கும் முன்பாக நிறுத்தி, அவர்களைக் கர்த்தருக்கு அசைவாட்டப்படும் காணிக்கையாக்க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ேவியரை ஆரோனுக்கும் அவன் குமாரனுக்கும் முன்பாக நிறுத்தி, அவர்களைக் கர்த்தருக்கு அசைவாட்டப்படும் காணிக்கையாக்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நீ லேவியரை இஸ்ரவேல் புத்திரரிலிருந்து பிரித்தெடுக்கக்கடவாய்; லேவியர் என்னுடையவர்களாயிருப்ப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 நீ லேவியரை இஸ்ரவேல் புத்திரரிலிருந்து பிரித்தெடுக்கக்கடவாய்; லேவியர் என்னுடையவர்களாயிருப்ப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 அவர்களைச் சுத்திகரித்து, அவர்களை அசைவாட்டும் காணிக்கையாக்கக்கடவாய்; அதன்பின்பு லேவியர் ஆசரிப்புக் கூடாரத்தில் பணிவிடை செய்யப் பிரவேசிக்கக்கடவ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ே சொல்லவேண்டியது என்னவென்றால்: நீ விளக்குகளை ஏற்றும்போது ஏழு விளக்குகளும் விளக்குத்தண்டிற்கு நேரே எரியவேண்டும் என்று சொல் என்ற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டி அவர்களைச் சுத்திகரித்து, அவர்களை அசைவாட்டும் காணிக்கையாக்கக்கடவாய்; அதன்பின்பு லேவியர் ஆசரிப்புக் கூடாரத்தில் பணிவிடை செய்யப் பிரவேசிக்கக்கடவ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் புத்திரரிலிருந்து அவர்கள் எனக்கு முற்றிலும் கொடுக்கப்பட்டிருக்கிறார்கள்; இஸ்ரவேல் புத்திரர் எல்லாரிலும் கர்ப்பந்திறந்து பிறக்கிற சகல முதற்பேறுக்கும் பதிலாக அவர்களை எனக்கு எடுத்துக்கொண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ஸ்ரவேல் புத்திரரிலிருந்து அவர்கள் எனக்கு முற்றிலும் கொடுக்கப்பட்டிருக்கிறார்கள்; இஸ்ரவேல் புத்திரர் எல்லாரிலும் கர்ப்பந்திறந்து பிறக்கிற சகல முதற்பேறுக்கும் பதிலாக அவர்களை எனக்கு எடுத்துக்கொண்ட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புத்திரரில் மனிதரிலும் மிருகஜீவன்களிலும் முதற்பேறானதெல்லாம் என்னுடையது; நான் எகிப்துதேசத்திலே முதற்பேறான யாவையும் சங்கரித்த நாளிலே அவைகளை எனக்கென்று பரிசுத்தப்படுத்த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் புத்திரரில் மனிதரிலும் மிருகஜீவன்களிலும் முதற்பேறானதெல்லாம் என்னுடையது; நான் எகிப்துதேசத்திலே முதற்பேறான யாவையும் சங்கரித்த நாளிலே அவைகளை எனக்கென்று பரிசுத்தப்படுத்த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பு லேவியரை இஸ்ரவேல் புத்திரரிலுள்ள முதற்பேறு சகலத்திற்கும் பதிலாக எடுத்துக்கொண்ட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ேவியர் இஸ்ரவேல் புத்திரருடைய பணிவிடையை ஆசரிப்புக் கூடாரத்தில் செய்யும்படிக்கும், இஸ்ரவேல் புத்திரருக்காகப் பாவநிவிர்த்தி செய்யும்படிக்கும், இஸ்ரவேல் புத்திரர் தாங்களே பரிசுத்தஸ்தலத்தில் சேருகிறதினால் இஸ்ரவேல் புத்திரரில் வாதையுண்டாகாதபடிக்கும், லேவியரை அவர்களிலிருந்து எடுத்து, ஆரோனுக்கும் அவன் குமாரருக்கும் தத்தமாகக் கொடுத்தேன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ேவியர் இஸ்ரவேல் புத்திரருடைய பணிவிடையை ஆசரிப்புக் கூடாரத்தில் செய்யும்படிக்கும், இஸ்ரவேல் புத்திரருக்காகப் பாவநிவிர்த்தி செய்யும்படிக்கும், இஸ்ரவேல் புத்திரர் தாங்களே பரிசுத்தஸ்தலத்தில் சேருகிறதினால் இஸ்ரவேல் புத்திரரில் வாதையுண்டாகாதபடிக்கும், லேவியரை அவர்களிலிருந்து எடுத்து, ஆரோனுக்கும் அவன் குமாரருக்கும் தத்தமாகக் கொடுத்தேன் என்றா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ேவியர் இஸ்ரவேல் புத்திரருடைய பணிவிடையை ஆசரிப்புக் கூடாரத்தில் செய்யும்படிக்கும், இஸ்ரவேல் புத்திரருக்காகப் பாவநிவிர்த்தி செய்யும்படிக்கும், இஸ்ரவேல் புத்திரர் தாங்களே பரிசுத்தஸ்தலத்தில் சேருகிறதினால் இஸ்ரவேல் புத்திரரில் வாதையுண்டாகாதபடிக்கும், லேவியரை அவர்களிலிருந்து எடுத்து, ஆரோனுக்கும் அவன் குமாரருக்கும் தத்தமாகக் கொடுத்தேன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ேவியர் இஸ்ரவேல் புத்திரருடைய பணிவிடையை ஆசரிப்புக் கூடாரத்தில் செய்யும்படிக்கும், இஸ்ரவேல் புத்திரருக்காகப் பாவநிவிர்த்தி செய்யும்படிக்கும், இஸ்ரவேல் புத்திரர் தாங்களே பரிசுத்தஸ்தலத்தில் சேருகிறதினால் இஸ்ரவேல் புத்திரரில் வாதையுண்டாகாதபடிக்கும், லேவியரை அவர்களிலிருந்து எடுத்து, ஆரோனுக்கும் அவன் குமாரருக்கும் தத்தமாகக் கொடுத்தே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ஆரோனோடே சொல்லவேண்டியது என்னவென்றால்: நீ விளக்குகளை ஏற்றும்போது ஏழு விளக்குகளும் விளக்குத்தண்டிற்கு நேரே எரியவேண்டும் என்று சொல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மோசேயும் ஆரோனும் இஸ்ரவேல் புத்திரரின் சபையார் யாவரும் கர்த்தர் லேவியரைக்குறித்து மோசேக்குக் கட்டளையிட்டபடியெல்லாம் லேவியருக்குச் செய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மோசேயும் ஆரோனும் இஸ்ரவேல் புத்திரரின் சபையார் யாவரும் கர்த்தர் லேவியரைக்குறித்து மோசேக்குக் கட்டளையிட்டபடியெல்லாம் லேவியருக்குச் செய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மோசேயும் ஆரோனும் இஸ்ரவேல் புத்திரரின் சபையார் யாவரும் கர்த்தர் லேவியரைக்குறித்து மோசேக்குக் கட்டளையிட்டபடியெல்லாம் லேவியருக்குச் செய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லேவியர் சுத்திகரிக்கப்பட்டு, தங்கள் வஸ்திரங்களைத் தோய்த்தார்கள்; பின்பு ஆரோன் அவர்களைக் கர்த்தருக்கு முன்பாக அசைவாட்டும் காணிக்கையாக நிறுத்தி, அவர்களைச் சுத்திகரிக்க அவர்களுக்காகப் பாவநிவிர்த்தி செய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லேவியர் சுத்திகரிக்கப்பட்டு, தங்கள் வஸ்திரங்களைத் தோய்த்தார்கள்; பின்பு ஆரோன் அவர்களைக் கர்த்தருக்கு முன்பாக அசைவாட்டும் காணிக்கையாக நிறுத்தி, அவர்களைச் சுத்திகரிக்க அவர்களுக்காகப் பாவநிவிர்த்தி செய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ப்பின்பு லேவியர் ஆரோனுக்கும் அவன் குமாரருக்கும் முன்பாக ஆசரிப்புக் கூடாரத்தில் தங்கள் பணிவிடையைச் செய்யும்படி பிரவேசித்தார்கள்; கர்த்தர் லேவியரைக்குறித்து மோசேக்குக் கட்டளையிட்டபடியே அவர்களுக்குச் செய்த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ப்பின்பு லேவியர் ஆரோனுக்கும் அவன் குமாரருக்கும் முன்பாக ஆசரிப்புக் கூடாரத்தில் தங்கள் பணிவிடையைச் செய்யும்படி பிரவேசித்தார்கள்; கர்த்தர் லேவியரைக்குறித்து மோசேக்குக் கட்டளையிட்டபடியே அவர்களுக்குச் செய்த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ப்பின்பு லேவியர் ஆரோனுக்கும் அவன் குமாரருக்கும் முன்பாக ஆசரிப்புக் கூடாரத்தில் தங்கள் பணிவிடையைச் செய்யும்படி பிரவேசித்தார்கள்; கர்த்தர் லேவியரைக்குறித்து மோசேக்குக் கட்டளையிட்டபடியே அவர்களுக்குச் செய்த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ன்னும் கர்த்தர் மோசேயை நோக்கி: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ேவியருக்குரிய கட்டளை என்னவென்றால்: இருபத்தைந்து வயதுமுதல் அதற்கு மேற்பட்ட வயதுள்ள யாவரும் ஆசரிப்புக் கூடாரத்தின் பணிவிடையைச் செய்யும் சேனையிலே சேவிக்க வர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மோசேக்குக் கட்டளையிட்டபிரகாரம் ஆரோன் செய்து, விளக்குத்தண்டிற்கு நேரே ஒழுங்காக அதின் விளக்குகளை ஏற்றி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லேவியருக்குரிய கட்டளை என்னவென்றால்: இருபத்தைந்து வயதுமுதல் அதற்கு மேற்பட்ட வயதுள்ள யாவரும் ஆசரிப்புக் கூடாரத்தின் பணிவிடையைச் செய்யும் சேனையிலே சேவிக்க வரவேண்ட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ம்பது வயதுக்கு மேற்பட்டவர்கள் வேலைசெய்யாமல் திருப்பணி சேனையை விட்ட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ம்பது வயதுக்கு மேற்பட்டவர்கள் வேலைசெய்யாமல் திருப்பணி சேனையை விட்ட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சரிப்புக் கூடாரத்தின் காவலைக் காக்கிறதற்குத் தங்கள் சகோதரரோடே ஊழியஞ்செய்வதேயன்றி, வேறொரு சேவகமும் செய்யவேண்டியதில்லை; இப்படி லேவியர் செய்யவேண்டிய வேலைகளைக்குறித்துத் திட்டம்பண்ணக்கடவாய் என்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சரிப்புக் கூடாரத்தின் காவலைக் காக்கிறதற்குத் தங்கள் சகோதரரோடே ஊழியஞ்செய்வதேயன்றி, வேறொரு சேவகமும் செய்யவேண்டியதில்லை; இப்படி லேவியர் செய்யவேண்டிய வேலைகளைக்குறித்துத் திட்டம்பண்ணக்கடவாய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மோசேக்குக் கட்டளையிட்டபிரகாரம் ஆரோன் செய்து, விளக்குத்தண்டிற்கு நேரே ஒழுங்காக அதின் விளக்குகளை ஏற்றி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க் குத்துவிளக்கு, அதின் பாதமுதல் பூக்கள்வரைக்கும் பொன்னினால் அடிப்புவேலையாய்ச் செய்யப்பட்டிருந்தது; கர்த்தர் மோசேக்குக் காண்பித்த மாதிரியின்படியே அவன் குத்துவிளக்கை உண்டாக்க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க் குத்துவிளக்கு, அதின் பாதமுதல் பூக்கள்வரைக்கும் பொன்னினால் அடிப்புவேலையாய்ச் செய்யப்பட்டிருந்தது; கர்த்தர் மோசேக்குக் காண்பித்த மாதிரியின்படியே அவன் குத்துவிளக்கை உண்டாக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க் குத்துவிளக்கு, அதின் பாதமுதல் பூக்கள்வரைக்கும் பொன்னினால் அடிப்புவேலையாய்ச் செய்யப்பட்டிருந்தது; கர்த்தர் மோசேக்குக் காண்பித்த மாதிரியின்படியே அவன் குத்துவிளக்கை உண்டாக்கி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ake the Levites from among the children of Israel, and cleans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us shall you do unto them, to cleanse them: Sprinkle water of purifying upon them, and l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shave all their flesh, and let them wash their clothes, and so make themselves cle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let them take a young bullock with his food offering, even fine flour mingled with oi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other young bullock shall you take for a si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bring the Levites before the tabernacle of the congregation: and you shall ga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hole assembly of the children of Israel toge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bring the Levites before the LORD: and the children of Israel shall pu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 upon the Lev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aron shall offer the Levites before the LORD for an offering of the children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execute the servic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Levites shall lay their hands upon the heads of the bullocks: and you shall off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for a sin offering, and the other for a burnt offering, unto the LORD, to make an atonement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evit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hall set the Levites before Aaron, and before his sons, and offer them for an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us shall you separate the Levites from among the children of Israel: and the Levites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fter that shall the Levites go in to do the service of the tabernacle 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Aaron and say unto him, When you light the lamps, the seven lamps shall give li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 shall cleanse them, and offer them for an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y are wholly given unto me from among the children of Israel; instead of such as op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y womb, even instead of the firstborn of all the children of Israel, have I taken them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 all the firstborn of the children of Israel are mine, both man and beast: on the day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oke every firstborn in the land of Egypt I sanctified them for myse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 have taken the Levites for all the firstborn of the childr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I have given the Levites as a gift to Aaron and to his sons from among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to do the service of the children of Israel in the tabernacle of the congregation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ke an atonement for the children of Israel: that there be no plague among the children of Isra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 children of Israel come nigh unto the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posite to the candle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Moses, and Aaron, and all the congregation of the children of Israel, did to the Levi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unto all that the LORD commanded Moses concerning the Levites, so did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Levites were purified, and they washed their clothes; and Aaron offered them as 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 before the LORD; and Aaron made an atonement for them to cleans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after that went the Levites in to do their service in the tabernacle of the congreg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Aaron, and before his sons: as the LORD had commanded Moses concerning the Levites, so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un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is is it that belongs unto the Levites: from twenty and five years old and upward they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Aaron did so; he lighted the lamps thereof opposite to the candlestick, as the LORD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in to wait upon the service of the tabernacle of the congregat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from the age of fifty years they shall cease waiting upon the service thereof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e no mo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But shall minister with their brethren in the tabernacle of the congregation, to keep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arge, and shall do no service. Thus shall you do unto the Levites concerning their char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is work of the candlestick was of beaten gold, unto the shaft thereof, unto the flow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of, was beaten work: according unto the pattern which the LORD had showed Moses, so he ma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ndlesti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2026-06-03T08:33:01Z</dcterms:created>
  <dcterms:modified xsi:type="dcterms:W3CDTF">2026-06-03T08:33:01Z</dcterms:modified>
  <dc:title>எண்ணாகமம் : 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