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ake the Levites from among the children of Israel, and cleanse them.]]></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us shall you do unto them, to cleanse them: Sprinkle water of purifying upon them, and let them shave all their flesh, and let them wash their clothes, and so make themselves clean.]]></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us shall you do unto them, to cleanse them: Sprinkle water of purifying upon them, and let them shave all their flesh, and let them wash their clothes, and so make themselves clean.]]></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us shall you do unto them, to cleanse them: Sprinkle water of purifying upon them, and let them shave all their flesh, and let them wash their clothes, and so make themselves clean.]]></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let them take a young bullock with his food offering, even fine flour mingled with oil, and another young bullock shall you take for a sin offering.]]></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let them take a young bullock with his food offering, even fine flour mingled with oil, and another young bullock shall you take for a sin offering.]]></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you shall bring the Levites before the tabernacle of the congregation: and you shall gather the whole assembly of the children of Israel togethe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you shall bring the Levites before the tabernacle of the congregation: and you shall gather the whole assembly of the children of Israel togethe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bring the Levites before the LORD: and the children of Israel shall put their hands upon the Levite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bring the Levites before the LORD: and the children of Israel shall put their hands upon the Levite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Aaron shall offer the Levites before the LORD for an offering of the children of Israel, that they may execute the service of the LOR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Aaron shall offer the Levites before the LORD for an offering of the children of Israel, that they may execute the service of the LOR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evites shall lay their hands upon the heads of the bullocks: and you shall offer the one for a sin offering, and the other for a burnt offering, unto the LORD, to make an atonement for the Levite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evites shall lay their hands upon the heads of the bullocks: and you shall offer the one for a sin offering, and the other for a burnt offering, unto the LORD, to make an atonement for the Levite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evites shall lay their hands upon the heads of the bullocks: and you shall offer the one for a sin offering, and the other for a burnt offering, unto the LORD, to make an atonement for the Levite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you shall set the Levites before Aaron, and before his sons, and offer them for an offering unto the LOR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you shall set the Levites before Aaron, and before his sons, and offer them for an offering unto the LOR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us shall you separate the Levites from among the children of Israel: and the Levites shall be min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us shall you separate the Levites from among the children of Israel: and the Levites shall be min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after that shall the Levites go in to do the service of the tabernacle of the congregation: and you shall cleanse them, and offer them for an offering.]]></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peak unto Aaron and say unto him, When you light the lamps, the seven lamps shall give light opposite to the candlestick.]]></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after that shall the Levites go in to do the service of the tabernacle of the congregation: and you shall cleanse them, and offer them for an offering.]]></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they are wholly given unto me from among the children of Israel; instead of such as open every womb, even instead of the firstborn of all the children of Israel, have I taken them unto m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they are wholly given unto me from among the children of Israel; instead of such as open every womb, even instead of the firstborn of all the children of Israel, have I taken them unto m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they are wholly given unto me from among the children of Israel; instead of such as open every womb, even instead of the firstborn of all the children of Israel, have I taken them unto m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all the firstborn of the children of Israel are mine, both man and beast: on the day that I stroke every firstborn in the land of Egypt I sanctified them for myself.]]></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all the firstborn of the children of Israel are mine, both man and beast: on the day that I stroke every firstborn in the land of Egypt I sanctified them for myself.]]></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have taken the Levites for all the firstborn of the children of Israel.]]></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 have given the Levites as a gift to Aaron and to his sons from among the children of Israel, to do the service of the children of Israel in the tabernacle of the congregation, and to make an atonement for the children of Israel: that there be no plague among the children of Israel, when the children of Israel come nigh unto the sanctuar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 have given the Levites as a gift to Aaron and to his sons from among the children of Israel, to do the service of the children of Israel in the tabernacle of the congregation, and to make an atonement for the children of Israel: that there be no plague among the children of Israel, when the children of Israel come nigh unto the sanctuary.]]></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 have given the Levites as a gift to Aaron and to his sons from among the children of Israel, to do the service of the children of Israel in the tabernacle of the congregation, and to make an atonement for the children of Israel: that there be no plague among the children of Israel, when the children of Israel come nigh unto the sanctuary.]]></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peak unto Aaron and say unto him, When you light the lamps, the seven lamps shall give light opposite to the candlestick.]]></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 have given the Levites as a gift to Aaron and to his sons from among the children of Israel, to do the service of the children of Israel in the tabernacle of the congregation, and to make an atonement for the children of Israel: that there be no plague among the children of Israel, when the children of Israel come nigh unto the sanctuary.]]></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Moses, and Aaron, and all the congregation of the children of Israel, did to the Levites according unto all that the LORD commanded Moses concerning the Levites, so did the children of Israel unto them.]]></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Moses, and Aaron, and all the congregation of the children of Israel, did to the Levites according unto all that the LORD commanded Moses concerning the Levites, so did the children of Israel unto them.]]></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evites were purified, and they washed their clothes; and Aaron offered them as an offering before the LORD; and Aaron made an atonement for them to cleanse them.]]></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evites were purified, and they washed their clothes; and Aaron offered them as an offering before the LORD; and Aaron made an atonement for them to cleanse them.]]></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evites were purified, and they washed their clothes; and Aaron offered them as an offering before the LORD; and Aaron made an atonement for them to cleanse them.]]></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fter that went the Levites in to do their service in the tabernacle of the congregation before Aaron, and before his sons: as the LORD had commanded Moses concerning the Levites, so did they unto them.]]></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fter that went the Levites in to do their service in the tabernacle of the congregation before Aaron, and before his sons: as the LORD had commanded Moses concerning the Levites, so did they unto them.]]></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fter that went the Levites in to do their service in the tabernacle of the congregation before Aaron, and before his sons: as the LORD had commanded Moses concerning the Levites, so did they unto them.]]></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LORD spoke unto Moses, saying,]]></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aron did so; he lighted the lamps thereof opposite to the candlestick, as the LORD commanded Moses.]]></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is is it that belongs unto the Levites: from twenty and five years old and upward they shall go in to wait upon the service of the tabernacle of the congregation:]]></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is is it that belongs unto the Levites: from twenty and five years old and upward they shall go in to wait upon the service of the tabernacle of the congregation:]]></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from the age of fifty years they shall cease waiting upon the service thereof, and shall serve no mor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shall minister with their brethren in the tabernacle of the congregation, to keep the charge, and shall do no service. Thus shall you do unto the Levites concerning their charg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shall minister with their brethren in the tabernacle of the congregation, to keep the charge, and shall do no service. Thus shall you do unto the Levites concerning their charge.]]></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shall minister with their brethren in the tabernacle of the congregation, to keep the charge, and shall do no service. Thus shall you do unto the Levites concerning their charg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aron did so; he lighted the lamps thereof opposite to the candlestick, as the LORD commanded Mose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is work of the candlestick was of beaten gold, unto the shaft thereof, unto the flowers thereof, was beaten work: according unto the pattern which the LORD had showed Moses, so he made the candlestick.]]></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is work of the candlestick was of beaten gold, unto the shaft thereof, unto the flowers thereof, was beaten work: according unto the pattern which the LORD had showed Moses, so he made the candlestick.]]></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spoke unto Moses, saying,]]></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604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 இஸ்ரவேல் சந்ததியாரினின்று லேவியரைப் பிரித்தெடுத்து, அவர்களைச் சுத்திக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ர்களைச் சுத்திரிக்கும்படி அவர்களுக்குச் செய்யவேண்டியதாவது: அவர்கள்மேல் சுத்திகரிக்கும் ஜல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ளிப்பாயாக; பின்பு அவர்கள் சர்வாங்க சவரம்பண்ணி தங்கள் வஸ்திரங்களைத் தோய்த்து, தங்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கரி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ழுது ஒரு காளையையும், அதற்கேற்ற எண்ணெயிலே பிசைந்த மெல்லிய மாவாகிய போஜனபலி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ரக்கடவர்கள்; பாவநிவாரணபலியாக வேறொரு காளையையும் நீ வா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லேவியரை ஆசரிப்புக் கூடாரத்துக்குமுன் வரச்செய்து, இஸ்ரவேல் புத்திரரின் சபையார் எல்லா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வரப்பண்ணு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 லேவியரைக் கர்த்தருடைய சந்நிதியில் வரப்பண்ணினபோது, இஸ்ரவேல் புத்திரர் தங்கள் கைகளை லேவியர்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லேவியர் கர்த்தருக்குரிய பணிவிடை செய்யும்பொருட்டு, ஆரோன் அவர்களை இஸ்ரவேல் புத்திர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கையாகக் கர்த்தருக்கு முன்பாக அசைவாட்டப்படும் காணிக்கையாய் நிறுத்த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ன்பின் லேவியர் தங்கள் கைகளைக் காளைகளுடைய தலையின்மேல் வைப்பார்களாக; பின்பு நீ லேவியருக்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நிவிர்த்தி செய்யும்பொருட்டு, கர்த்தருக்கு அவைகளில் ஒன்றைப் பாவநிவாரண பலியாகவும், மற்றொன்றை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வாங்க தகனபலியாகவும் செ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லேவியரை ஆரோனுக்கும் அவன் குமாரனுக்கும் முன்பாக நிறுத்தி, அவர்களைக் கர்த்தருக்கு அசைவாட்ட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கையா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ப்படி நீ லேவியரை இஸ்ரவேல் புத்திரரிலிருந்து பிரித்தெடுக்கக்கடவாய்; லேவி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யவர்களாயி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இப்படி அவர்களைச் சுத்திகரித்து, அவர்களை அசைவாட்டும் காணிக்கையாக்கக்கடவாய்; அதன்பின்பு லேவி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 ஆரோனோடே சொல்லவேண்டியது என்னவென்றால்: நீ விளக்குகளை ஏற்றும்போது ஏழு விளக்கு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ப்புக் கூடாரத்தில் பணிவிடை செய்யப் பிரவேசி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ஸ்ரவேல் புத்திரரிலிருந்து அவர்கள் எனக்கு முற்றிலும் கொடுக்கப்பட்டிருக்கிறார்கள்;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 எல்லாரிலும் கர்ப்பந்திறந்து பிறக்கிற சகல முதற்பேறுக்கும் பதிலாக அவர்களை எ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க்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இஸ்ரவேல் புத்திரரில் மனிதரிலும் மிருகஜீவன்களிலும் முதற்பேறானதெல்லாம் என்னுடையது;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தேசத்திலே முதற்பேறான யாவையும் சங்கரித்த நாளிலே அவைகளை எனக்கென்று பரிசுத்தப்ப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பின்பு லேவியரை இஸ்ரவேல் புத்திரரிலுள்ள முதற்பேறு சகலத்திற்கும் பதிலாக எடுத்து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லேவியர் இஸ்ரவேல் புத்திரருடைய பணிவிடையை ஆசரிப்புக் கூடாரத்தில் செய்யும்படிக்கும்,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க்காகப் பாவநிவிர்த்தி செய்யும்படிக்கும், இஸ்ரவேல் புத்திரர் தாங்களே பரிசுத்தஸ்தல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கிறதினால் இஸ்ரவேல் புத்திரரில் வாதையுண்டாகாதபடிக்கும், லேவியரை அவர்களிலிருந்து எ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க்குத்தண்டிற்கு நேரே எரியவேண்டும்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ரோனுக்கும் அவன் குமாரருக்கும் தத்தமாகக் கொடுத்தே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ப்பொழுது மோசேயும் ஆரோனும் இஸ்ரவேல் புத்திரரின் சபையார் யாவரும் கர்த்தர் லேவியரைக்கு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சேக்குக் கட்டளையிட்டபடியெல்லாம் லேவியருக்குச்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லேவியர் சுத்திகரிக்கப்பட்டு, தங்கள் வஸ்திரங்களைத் தோய்த்தார்கள்; பின்பு ஆரோன் அ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 முன்பாக அசைவாட்டும் காணிக்கையாக நிறுத்தி, அவர்களைச் சுத்திகரிக்க அவர்களுக்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நிவிர்த்தி செ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தற்குப்பின்பு லேவியர் ஆரோனுக்கும் அவன் குமாரருக்கும் முன்பாக ஆசரிப்புக் கூடாரத்தில்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விடையைச் செய்யும்படி பிரவேசித்தார்கள்; கர்த்தர் லேவியரைக்குறித்து மோசேக்குக் கட்டளையிட்ட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ச்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பின்னு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கர்த்தர் மோசேக்குக் கட்டளையிட்டபிரகாரம் ஆரோன் செய்து, விளக்குத்தண்டிற்கு நேரே ஒழுங்காக அ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லேவியருக்குரிய கட்டளை என்னவென்றால்: இருபத்தைந்து வயதுமுதல் அதற்கு மேற்பட்ட வயதுள்ள யா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ப்புக் கூடாரத்தின் பணிவிடையைச் செய்யும் சேனையிலே சேவிக்க வர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ஐம்பது வயதுக்கு மேற்பட்டவர்கள் வேலைசெய்யாமல் திருப்பணி சேனையை 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ஆசரிப்புக் கூடாரத்தின் காவலைக் காக்கிறதற்குத் தங்கள் சகோதரரோடே ஊழியஞ்செய்வதேயன்றி, வே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கமும் செய்யவேண்டியதில்லை; இப்படி லேவியர் செய்யவேண்டிய வேலைகளைக்குறித்துத் திட்டம்பண்ண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க்குகளை ஏற்றி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இந்தக் குத்துவிளக்கு, அதின் பாதமுதல் பூக்கள்வரைக்கும் பொன்னினால் அடிப்புவேலையா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ப்பட்டிருந்தது; கர்த்தர் மோசேக்குக் காண்பித்த மாதிரியின்படியே அவன் குத்துவிளக்கை உண்டாக்கி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ன்னு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2026-08-01T10:22:48Z</dcterms:created>
  <dcterms:modified xsi:type="dcterms:W3CDTF">2026-08-01T10:22:48Z</dcterms:modified>
  <dc:title>எண்ணாகமம் : 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