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44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ண்டவர் படைத்த வெற்றியின் நாளி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ன்று அகமகிழ்வோம் அக்களிப்ப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பாடு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தோல்வி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ல்லேலூயா வெற்றி உண்ட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எனக்கு உதவிடும் எனது ஆண்ட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க்கம் இருக்கிற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 மனிதர்கள் எனக்கு எதிர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ன செய்ய முடி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இல்லை என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பவனி செல்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ோல்வி இல்லை நமக்க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பவனி செல்வ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எனது ஆற்றலும் எனது பாடல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மது மீட்புமான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ீதிமான்களின் (கூடாரத்தில்) சபைகள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ெற்றி குரல் ஒலிக்க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தள்ளப்பட்ட கல் கட்டிடம் தாங்கி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ூலைக்கல் ஆயிற்ற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்த்தர் செயல் இது அதிசயம் இ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ைத்தட்டிப் பாடுங்கள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என்றும் உள்ளது உமது பேரன்ப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ு பறைசாற்றுவ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ன்ப வேளையில் நோக்கி கூப்பிட்டே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ணையாய் வந்தீரையா  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22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2026-10-30T20:46:08Z</dcterms:created>
  <dcterms:modified xsi:type="dcterms:W3CDTF">2026-10-30T20:46:08Z</dcterms:modified>
  <dc:title>துதிப் பாடல்கள் : 220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