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ாவும் அவனோடிருந்த சகல ஜனங்களும் விடாய்த்தவர்களாய் தங்குமிடத்திலே சேர்ந்து, இளைப்பாற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ாவும் அவனோடிருந்த சகல ஜனங்களும் விடாய்த்தவர்களாய் தங்குமிடத்திலே சேர்ந்து, இளைப்பாற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சலோமும் இஸ்ரவேல் மனுஷராகிய சகல ஜனங்களும் அவனோடேகூட அகித்தோப்பேலும் எருசலேமுக்கு 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ற்கியனாகிய ஊசாய் என்னும் தாவீதின் சிநேகிதன் அப்சலோமிடத்தில் வந்தபோது, ஊசாய் அப்சலோமை நோக்கி: ராஜாவே வாழ்க, ராஜாவே வாழ்க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ற்கியனாகிய ஊசாய் என்னும் தாவீதின் சிநேகிதன் அப்சலோமிடத்தில் வந்தபோது, ஊசாய் அப்சலோமை நோக்கி: ராஜாவே வாழ்க, ராஜாவே வாழ்க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ப்சலோம் ஊசாயைப் பார்த்து: உன் சிநேகிதன்மேல் உனக்கு இருக்கிற தயை இதுதானோ? உன் சிநேகிதனோடே நீ போகாதேபோனது என்ன என்று கே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ப்சலோம் ஊசாயைப் பார்த்து: உன் சிநேகிதன்மேல் உனக்கு இருக்கிற தயை இதுதானோ? உன் சிநேகிதனோடே நீ போகாதேபோனது என்ன என்று கே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ஊசாய் அப்சலோமை நோக்கி அப்படி அல்ல, கர்த்தரும் இந்த ஜனங்களும் இஸ்ரவேல் மனுஷரனைவரும் தெரிந்துகொள்ளுகிறவரையே நான் சேர்ந்து அவரோடே இர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ஊசாய் அப்சலோமை நோக்கி அப்படி அல்ல, கர்த்தரும் இந்த ஜனங்களும் இஸ்ரவேல் மனுஷரனைவரும் தெரிந்துகொள்ளுகிறவரையே நான் சேர்ந்து அவரோடே இர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வும் அல்லாமல், நான் யாரிடத்தில் சேவிப்பேன்? அவருடைய குமாரனிடத்தில் அல்லவா? உம்முடைய தகப்பனிடத்தில் எப்படி சேவித்தேனோ, அப்படியே உம்மிடத்திலும் சேவிப்ப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சலோம் அகித்தோப்பேலைப் பார்த்து, நாங்கள் செய்யவேண்டியது இன்னதென்று ஆலோசனை சொல்ல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கித்தோப்பேல் அப்சலோமை நோக்கி: வீட்டைக்காக்க உம்முடைய தகப்பன் பின்வைத்த அவருடைய மறுமனையாட்டிகளிடத்தில் பிரவேசியும், அப்பொழுது உம்முடைய தகப்பனுக்கு நாற்றமாய்ப்போனீர் என்பதை இஸ்ரவேலர் எல்லாரும் கேள்விப்பட்டு, உம்மோடிருக்கிற எல்லாருடைய கைகளும் பல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கித்தோப்பேல் அப்சலோமை நோக்கி: வீட்டைக்காக்க உம்முடைய தகப்பன் பின்வைத்த அவருடைய மறுமனையாட்டிகளிடத்தில் பிரவேசியும், அப்பொழுது உம்முடைய தகப்பனுக்கு நாற்றமாய்ப்போனீர் என்பதை இஸ்ரவேலர் எல்லாரும் கேள்விப்பட்டு, உம்மோடிருக்கிற எல்லாருடைய கைகளும் பல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கித்தோப்பேல் அப்சலோமை நோக்கி: வீட்டைக்காக்க உம்முடைய தகப்பன் பின்வைத்த அவருடைய மறுமனையாட்டிகளிடத்தில் பிரவேசியும், அப்பொழுது உம்முடைய தகப்பனுக்கு நாற்றமாய்ப்போனீர் என்பதை இஸ்ரவேலர் எல்லாரும் கேள்விப்பட்டு, உம்மோடிருக்கிற எல்லாருடைய கைகளும் பலக்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ே அப்சலோமுக்கு உப்பரிகையின்மேல் ஒரு கூடாரத்தைப் போட்டார்கள்: அங்கே அப்சலோம் சகல இஸ்ரவேலரின் கண்களுக்கு முன்பாக, தன் தகப்பனுடைய மறுமனையாட்டிகளிடத்தில் பிரவேச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ே அப்சலோமுக்கு உப்பரிகையின்மேல் ஒரு கூடாரத்தைப் போட்டார்கள்: அங்கே அப்சலோம் சகல இஸ்ரவேலரின் கண்களுக்கு முன்பாக, தன் தகப்பனுடைய மறுமனையாட்டிகளிடத்தில் பிரவேச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அகித்தோப்பேல் சொல்லும் ஆலோசனையெல்லாம் தேவனுடைய வாக்கைப்போல இருந்தது, அப்படியே அகித்தோப்பேலின் ஆலோசனையெல்லாம் தாவீதுக்கும் இருந்தது, அப்சலோமுக்கும் அப்படியே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அகித்தோப்பேல் சொல்லும் ஆலோசனையெல்லாம் தேவனுடைய வாக்கைப்போல இருந்தது, அப்படியே அகித்தோப்பேலின் ஆலோசனையெல்லாம் தாவீதுக்கும் இருந்தது, அப்சலோமுக்கும் அப்படியே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மலையுச்சியிலிருந்து சற்றப்புறம் நடந்துபோனபோது, இதோ, மேவிபோசேத்தின் காரியக்காரனாகிய சீபா, பொதிகளைச் சுமக்கிற இரண்டு கழுதைகளை ஓட்டிக்கொண்டுவந்து, அவனைச் சந்தித்தான்; அவைகளில் இருநூறு அப்பங்களும், வற்றலான நூறு திராட்சப்பழக்குலைகளும், வசந்தகாலத்துப் பலனான நூறு குலைகளும், ஒரு துருத்தி திராட்சரசம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மலையுச்சியிலிருந்து சற்றப்புறம் நடந்துபோனபோது, இதோ, மேவிபோசேத்தின் காரியக்காரனாகிய சீபா, பொதிகளைச் சுமக்கிற இரண்டு கழுதைகளை ஓட்டிக்கொண்டுவந்து, அவனைச் சந்தித்தான்; அவைகளில் இருநூறு அப்பங்களும், வற்றலான நூறு திராட்சப்பழக்குலைகளும், வசந்தகாலத்துப் பலனான நூறு குலைகளும், ஒரு துருத்தி திராட்சரசம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மலையுச்சியிலிருந்து சற்றப்புறம் நடந்துபோனபோது, இதோ, மேவிபோசேத்தின் காரியக்காரனாகிய சீபா, பொதிகளைச் சுமக்கிற இரண்டு கழுதைகளை ஓட்டிக்கொண்டுவந்து, அவனைச் சந்தித்தான்; அவைகளில் இருநூறு அப்பங்களும், வற்றலான நூறு திராட்சப்பழக்குலைகளும், வசந்தகாலத்துப் பலனான நூறு குலைகளும், ஒரு துருத்தி திராட்சரசம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சீபாவைப்பார்த்து: இவைகள் என்னத்திற்கு என்று கேட்டதற்கு, சீபா: கழுதைகள் ராஜாவின் வீட்டார் ஏறுகிறதற்கும், அப்பங்களும் பழங்களும் வாலிபர் புசிக்கிறதற்கும், திராட்சரசம் வனாந்தரத்தில் விடாய்த்துப்போனவர்கள் குடிக்கிறதற்கும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சீபாவைப்பார்த்து: இவைகள் என்னத்திற்கு என்று கேட்டதற்கு, சீபா: கழுதைகள் ராஜாவின் வீட்டார் ஏறுகிறதற்கும், அப்பங்களும் பழங்களும் வாலிபர் புசிக்கிறதற்கும், திராட்சரசம் வனாந்தரத்தில் விடாய்த்துப்போனவர்கள் குடிக்கிறதற்கும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சீபாவைப்பார்த்து: இவைகள் என்னத்திற்கு என்று கேட்டதற்கு, சீபா: கழுதைகள் ராஜாவின் வீட்டார் ஏறுகிறதற்கும், அப்பங்களும் பழங்களும் வாலிபர் புசிக்கிறதற்கும், திராட்சரசம் வனாந்தரத்தில் விடாய்த்துப்போனவர்கள் குடிக்கிறதற்கும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ஆண்டவனுடைய குமாரன் எங்கே என்று கேட்டதற்கு, சீபா ராஜாவை நோக்கி: எருசலேமில் இருக்கிறான்; இன்று இஸ்ரவேல் வீட்டார் என் தகப்பனுடைய ராஜ்யத்தை என் வசமாய்த் திரும்பப்பண்ணுவார்கள் என்றான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ஆண்டவனுடைய குமாரன் எங்கே என்று கேட்டதற்கு, சீபா ராஜாவை நோக்கி: எருசலேமில் இருக்கிறான்; இன்று இஸ்ரவேல் வீட்டார் என் தகப்பனுடைய ராஜ்யத்தை என் வசமாய்த் திரும்பப்பண்ணுவார்கள் என்றான்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சீபாவை நோக்கி: மேவிபோசேத்திற்கு உண்டானதெல்லாம் உன்னுடையதாயிற்று என்றான். அதற்குச் சீபா: ராஜாவாகிய என் ஆண்டவனுடைய கண்களில் எனக்குத் தயைகிடைக்கவேண்டும் என்று நான் பணிந்து கேட்டுக்கொள்ளுகிற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சீபாவை நோக்கி: மேவிபோசேத்திற்கு உண்டானதெல்லாம் உன்னுடையதாயிற்று என்றான். அதற்குச் சீபா: ராஜாவாகிய என் ஆண்டவனுடைய கண்களில் எனக்குத் தயைகிடைக்கவேண்டும் என்று நான் பணிந்து கேட்டுக்கொள்ளுகிற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ராஜா பகூரிம்மட்டும் வந்தபோது, இதோ, சவுல் வீட்டு வம்சத்தானாயிருக்கிற கேராவின் குமாரனாகிய சீமேயி என்னும் பேருள்ள ஒரு மனுஷன் அங்கேயிருந்து புறப்பட்டு, தூஷித்துக்கொண்டே நடந்து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ராஜா பகூரிம்மட்டும் வந்தபோது, இதோ, சவுல் வீட்டு வம்சத்தானாயிருக்கிற கேராவின் குமாரனாகிய சீமேயி என்னும் பேருள்ள ஒரு மனுஷன் அங்கேயிருந்து புறப்பட்டு, தூஷித்துக்கொண்டே நடந்து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ல ஜனங்களும், சகல பலசாலிகளும், தாவீதின் வலதுபுறமாகவும் இடதுபுறமாகவும் நடக்கையில், தாவீதின்மேலும், தாவீதுராஜாவுடைய சகல ஊழியக்காரர்மேலும் கற்களை எறி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ல ஜனங்களும், சகல பலசாலிகளும், தாவீதின் வலதுபுறமாகவும் இடதுபுறமாகவும் நடக்கையில், தாவீதின்மேலும், தாவீதுராஜாவுடைய சகல ஊழியக்காரர்மேலும் கற்களை எறி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மேயி அவனைத் தூஷித்து: இரத்தப்பிரியனே, பேலியாளின் மனுஷனே, தொலைந்துபோ, தொலைந்துபோ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ின் ஸ்தலத்தில் ராஜாவான உன்மேல் கர்த்தர் சவுல் வீட்டாரின் இரத்தப்பழியைத் திரும்பப்பண்ணினார்; கர்த்தர் ராஜ்யபாரத்தை உன் குமாரனாகிய அப்சலோமின் கையில் ஒப்புக்கொடுத்தார்; இப்போதும் இதோ, உன் அக்கிரமத்தில் அகப்பட்டாய்: நீ இரத்தப்பிரியனான மனுஷ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ின் ஸ்தலத்தில் ராஜாவான உன்மேல் கர்த்தர் சவுல் வீட்டாரின் இரத்தப்பழியைத் திரும்பப்பண்ணினார்; கர்த்தர் ராஜ்யபாரத்தை உன் குமாரனாகிய அப்சலோமின் கையில் ஒப்புக்கொடுத்தார்; இப்போதும் இதோ, உன் அக்கிரமத்தில் அகப்பட்டாய்: நீ இரத்தப்பிரியனான மனுஷ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ின் ஸ்தலத்தில் ராஜாவான உன்மேல் கர்த்தர் சவுல் வீட்டாரின் இரத்தப்பழியைத் திரும்பப்பண்ணினார்; கர்த்தர் ராஜ்யபாரத்தை உன் குமாரனாகிய அப்சலோமின் கையில் ஒப்புக்கொடுத்தார்; இப்போதும் இதோ, உன் அக்கிரமத்தில் அகப்பட்டாய்: நீ இரத்தப்பிரியனான மனுஷ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ெருயாவின் குமாரன் அபிசாய் ராஜாவை நோக்கி: அந்தச் செத்தநாய் ராஜாவாகிய என் ஆண்டவனை தூஷிப்பானேன்? நான் போய் அவன் தலையை வாங்கிப்போடட்டும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ெருயாவின் குமாரன் அபிசாய் ராஜாவை நோக்கி: அந்தச் செத்தநாய் ராஜாவாகிய என் ஆண்டவனை தூஷிப்பானேன்? நான் போய் அவன் தலையை வாங்கிப்போடட்டும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ராஜா: செருயாவின் குமாரரே, எனக்கும் உங்களுக்கும் என்ன? அவன் என்னைத் தூஷிக்கட்டும்: தாவீதைத் தூஷிக்கவேண்டும் என்று கர்த்தர் அவனுக்குச் சொன்னார்; ஆகையால் ஏன் இப்படிச் செய்கிறாய் என்று கேட்கத்தக்கவன் ய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ராஜா: செருயாவின் குமாரரே, எனக்கும் உங்களுக்கும் என்ன? அவன் என்னைத் தூஷிக்கட்டும்: தாவீதைத் தூஷிக்கவேண்டும் என்று கர்த்தர் அவனுக்குச் சொன்னார்; ஆகையால் ஏன் இப்படிச் செய்கிறாய் என்று கேட்கத்தக்கவன் ய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ராஜா: செருயாவின் குமாரரே, எனக்கும் உங்களுக்கும் என்ன? அவன் என்னைத் தூஷிக்கட்டும்: தாவீதைத் தூஷிக்கவேண்டும் என்று கர்த்தர் அவனுக்குச் சொன்னார்; ஆகையால் ஏன் இப்படிச் செய்கிறாய் என்று கேட்கத்தக்கவன் ய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ாவீது அபிசாயையும் தன் ஊழியக்காரர் எல்லாரையும் பார்த்து: இதோ, என் கர்ப்பப்பிறப்பான என் குமாரனே என் பிராணனை வாங்கத்தேடும்போது, இந்தப் பென்யமீனன் எத்தனை அதிகமாய்ச் செய்வான், அவன் தூஷிக்கட்டும்; அப்படிச் செய்ய கர்த்தர் அவனுக்குக் கட்டளையிட்ட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ாவீது அபிசாயையும் தன் ஊழியக்காரர் எல்லாரையும் பார்த்து: இதோ, என் கர்ப்பப்பிறப்பான என் குமாரனே என் பிராணனை வாங்கத்தேடும்போது, இந்தப் பென்யமீனன் எத்தனை அதிகமாய்ச் செய்வான், அவன் தூஷிக்கட்டும்; அப்படிச் செய்ய கர்த்தர் அவனுக்குக் கட்டளையிட்ட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ாவீது அபிசாயையும் தன் ஊழியக்காரர் எல்லாரையும் பார்த்து: இதோ, என் கர்ப்பப்பிறப்பான என் குமாரனே என் பிராணனை வாங்கத்தேடும்போது, இந்தப் பென்யமீனன் எத்தனை அதிகமாய்ச் செய்வான், அவன் தூஷிக்கட்டும்; அப்படிச் செய்ய கர்த்தர் அவனுக்குக் கட்டளையிட்ட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கர்த்தர் என் சிறுமையைப் பார்த்து, இந்த நாளில் அவன் நிந்தித்த நிந்தனைக்குப் பதிலாக எனக்கு நன்மையைச் சரிக்கட்டுவ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கர்த்தர் என் சிறுமையைப் பார்த்து, இந்த நாளில் அவன் நிந்தித்த நிந்தனைக்குப் பதிலாக எனக்கு நன்மையைச் சரிக்கட்டுவா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தாவீதும் அவன் மனுஷரும் வழியே நடந்துபோனார்கள்; சீமேயியும் மலையின் பக்கத்திலே அவனுக்கு எதிராக நடந்து தூஷித்து, அவனுக்கு எதிராகக் கற்களை எறிந்து, மண்ணைத் தூற்றிக்கொண்டே வ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தாவீதும் அவன் மனுஷரும் வழியே நடந்துபோனார்கள்; சீமேயியும் மலையின் பக்கத்திலே அவனுக்கு எதிராக நடந்து தூஷித்து, அவனுக்கு எதிராகக் கற்களை எறிந்து, மண்ணைத் தூற்றிக்கொண்டே 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தாவீதும் அவன் மனுஷரும் வழியே நடந்துபோனார்கள்; சீமேயியும் மலையின் பக்கத்திலே அவனுக்கு எதிராக நடந்து தூஷித்து, அவனுக்கு எதிராகக் கற்களை எறிந்து, மண்ணைத் தூற்றிக்கொண்டே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াজা দায়ূদ এবং তাঁর সব লোকরা যর্দন নদীর কাছে এসে পৌঁছলেন| রাজা এবং তাঁর লোকরা খুব ক্ল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| তাঁরা সেখানে বিশ্রাম নিয়ে নিজেদের খানিকটা চাঙ্গা কর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বশালোম, অহীথোফল এবং ইস্রায়েলের সব লোক জেরুশালেম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ায়ূদের বন্ধু অকীয হূশয অবশালোমের কাছে এল| হূশয অবশালোমকে বলল, “রাজা দীর্ঘজীবী হোক্!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ীর্ঘজীবী হোক্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বশালোম উত্তর দিল, “তুমি তোমার বন্ধু দায়ূদের প্রতি একনিষ্ঠ নও কেন? তুমি তোমার বন্ধ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থেকে চলে গেলে না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ূশয বলল, “প্রভু যাকে বেছে নেন আমি তো তারই| লোকরা এবং ইস্রায়েলের সব লোকরা আপনাকে বেছে ন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সঙ্গে অবশ্যই থাক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তীতে আমি আপনার পিতার সেবা করেছি| অতএব এখন আমি দায়ূদের পুত্রের সেবা করব| আমি আপনারই সেব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বশালোম অহীথোফলকে জিজ্ঞাসা করল, “বল, এখন কি করা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হীথোফল অবশালোমকে বলল, “তোমার পিতা এখানে ঘর-বাড়ী দেখাশোনা করার জন্য তাঁর কযেকজন উপপত্নীদের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ন| যাও এবং তাদের সঙ্গে শারীরিক সম্পর্ক স্থাপন কর| তখন সব ইস্রাযেলী জানবে তোমার পিতা তোমাকে ঘৃ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তোমার সব লোকরা তোমাকে সমর্থন করতে উত্সাহিত হবে এবং তোমাকে তাদের পূর্ণ সমর্থন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তারা বাড়ীর ছাদে অবশালোমের জন্য একটা তাঁবু ফেলল| অবশালোম তার পিতার উপপত্নীদের সঙ্গে য়ৌ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 করল| সব ইস্রায়েলীয়ই তা দে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য় থেকে অহীথোফলের উপদেশ অবশালোম এবং দায়ূদ উভয়ের কাছে গুরুত্বপূর্ণ ছিল| তা ছিল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ঈশ্বরের বাক্যের মতই গুরুত্ব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জৈতুন পর্বতের চূড়ার দিকে যখন কিছুটা উঠেছেন, তখন মফীবোশতের ভৃত্য সীবঃ এর সঙ্গে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হল| সীবঃ এর গাধা দুটি তাদের পিঠে বস্তাভরা জিনিস বয়ে নিয়ে যাচ্ছিল| তাতে 200টা রুটি, 100 থো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স্মিস্, 100টা গ্রীষ্মের মরশুমী ফলসহ এক কূপা দ্রাক্ষারস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 দায়ূদ সীবঃকে জিজ্ঞাসা করলেন, “এই জিনিসগুলো কি কাজে লাগবে?”সীবঃ উত্তর দিল, “গাধ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রিবারের লোকদের চড়ার জন্য| রুটি এবং গ্রীষ্মের ফলগুলো রাজার আধিকারিকদের খাওয়ার জন্য| মরুভূম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কেউ যদি দুর্বল হয়ে পড়ে সে এই দ্রাক্ষারস পান কর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রাজা জিজ্ঞাসা করলেন, “মফীবোশত্‌ কোথায?”সীবঃ উত্তর দিল, “মফীবোশত্‌ এখন জেরুশালেমে রযেছে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ছে, ‘ইস্রায়েলীয়রা আজ আমার দাদুর রাজত্ব আমায় ফিরিযে দে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রাজা সীবঃকে বললেন, “সেই কারণে মফীবোশতের যা কিছু আছে তা আমি তোমাকে দিলাম|”সীবঃ বলল, “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প্রণাম করি| আমার বিশ্বাস, আমি সর্বদাই আপনাকে সন্তুষ্ট রাখতে পা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য়ূদ বহুরীমে এলেন| শৌলের পরিবারের একজন লোক বহুরীম থেকে এল| লোকটার নাম শিমিযি - সে গেরা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িযি দায়ূদের উদ্দেশ্যে অহিতকর কথা বলতে বলতে বেরিয়ে এল| এবং বার বার সে খারাপ কথাই বলত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িমিযি দায়ূদ এবং তাঁর আধিকারিকদের দিকে পাথর ছুঁড়ছিল| কিন্তু সব লোক এবং সৈন্যরা দায়ূদকে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ল এবং তাঁর চারদিকে জড়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মিযি দায়ূদকে এই বলে অভিশাপ দিল: “বেরিয়ে যাও, বেরিয়ে যাও, তুমি একজন জঘন্য খুন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তোমার শাস্তি দিচ্ছেন| কেন? কারণ তুমি শৌলের পরিবারের লোকদের মেরে ফেলেছ| তুমি চুরি করে শৌ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রাজা হয়ে বসেছ| এখন সেরকমই খারাপ কিছু তোমার নিজের ক্ষেত্রে ঘটছে| প্রভু তোমার রাজত্ব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বশালোমকে দিয়েছেন| কেন? কারণ তুমি একজন খুন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রূযার পুত্র অবীশয রাজাকে বলল, “এই মরা কুকুরটা কেন আপনাকে অভিশাপ করবে? হে রাজা, প্রভু আমার,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দিন, আমি গিয়ে শিমিযির মুণ্ডু কেটে উড়িযে দি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রাজা উত্তর দিলেন, “ওহে সরূযার পুত্র, এটা তোমার কোন ব্যাপার নয়| সে প্রকৃতই আমাকে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ে| কিন্তু প্রভু তাকে বলেছেন আমাকে অভিশাপ দিতে| প্রভু যা করেন সে বিষযে কে তাঁকে প্রশ্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ায়ূদ অবীশয এবং তাঁর ভৃত্যদের আরও বললেন, “দেখ, আমার নিজের পুত্র অবশালোম আমাকে হত্যা করতে চ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 পরিবারগোষ্ঠীর এই ব্যক্তির (শিমিযি) আমাকে হত্যা করার অনেক বেশী অধিকার আছে| ওকে একা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ওকে আমায় অভিশাপ দিয়ে যেতে দাও| প্রভু ওকে এই কাজ করত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য়তো আমার প্রতি যা কিছু ভুল করা হয়েছে প্রভু তা দেখবেন| তাহলে শিমিযি আজ আমার বিরুদ্ধে যা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থা বলেছে, প্রভু হয়তো তার জন্য আমাকে ভাল কিছু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তএব দায়ূদ এবং তাঁর লোকরা রাস্তা দিয়ে পুনরায চলতে লাগল| কিন্তু শিমিযি দায়ূদকে অনুসরণ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ো| রাস্তার অন্যদিক দিয়ে সে পাহাড়ের ধারে ধারে চলতে থাকলো| পথে যেতে যেতে শিমিযি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খারাপ খারাপ কথা বলতে থাকলো| শিমিযি দায়ূদের উদ্দেশ্যে পাথর এবং কাদা ছুঁড়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2026-10-21T06:19:21Z</dcterms:created>
  <dcterms:modified xsi:type="dcterms:W3CDTF">2026-10-21T06:19:21Z</dcterms:modified>
  <dc:title>২ শমূয়েল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