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நூனின் குமரனாகிய யோசுவாவின்மேல் தன் கைகளை வைத்தபடியினால் அவன் ஞானத்தின் ஆவினால் நிறையப்பட்டான்; இஸ்ரவேல் புத்திரர் அவனுக்குக் கீழ்ப்படிந்து, கர்த்தர் மோசேக்குக் கட்டளையிட்டபடியே செய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நூனின் குமரனாகிய யோசுவாவின்மேல் தன் கைகளை வைத்தபடியினால் அவன் ஞானத்தின் ஆவினால் நிறையப்பட்டான்; இஸ்ரவேல் புத்திரர் அவனுக்குக் கீழ்ப்படிந்து, கர்த்தர் மோசேக்குக் கட்டளையிட்டபடியே செய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 எகிப்துதேசத்திலே பார்வோனுக்கும், அவனுடைய எல்லா ஊழியக்காரருக்கும், அவனுடைய தேசமனைத்திற்கும் செய்யும்படி கர்த்தர் அவனை அனுப்பிச் செய்வித்த சகல அடையாளங்களையும் அற்புதங்கள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 எகிப்துதேசத்திலே பார்வோனுக்கும், அவனுடைய எல்லா ஊழியக்காரருக்கும், அவனுடைய தேசமனைத்திற்கும் செய்யும்படி கர்த்தர் அவனை அனுப்பிச் செய்வித்த சகல அடையாளங்களையும் அற்புதங்களை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இஸ்ரவேலர் எல்லாருக்கும் பிரத்தியட்சமாய்ச் செய்த சகல வல்லமையான கிரியைகளையும், மகா பயங்கரமான செய்கைகளையும் பார்த்த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இஸ்ரவேலர் எல்லாருக்கும் பிரத்தியட்சமாய்ச் செய்த சகல வல்லமையான கிரியைகளையும், மகா பயங்கரமான செய்கைகளையும் பார்த்த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ை முகமுகமாய் அறிந்த மோசேயைப்போல, ஒரு தீர்க்கதரிசியும் இஸ்ரவேலில் அப்புறம் எழும்பினதில்லை என்று விளங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ை முகமுகமாய் அறிந்த மோசேயைப்போல, ஒரு தீர்க்கதரிசியும் இஸ்ரவேலில் அப்புறம் எழும்பினதில்லை என்று விளங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மோசே மோவாபின் சமனான வெளிகளிலிருந்து எரிகோவுக்கு எதிரான நேபோ மலையிலிருக்கும் பிஸ்காவின் கொடுமுடியில் ஏறினான்; அப்பொழுது கர்த்தர் அவனுக்கு, தாண்மட்டுமுள்ள கீலேயாத் தேசம் அனைத்தைய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மோசே மோவாபின் சமனான வெளிகளிலிருந்து எரிகோவுக்கு எதிரான நேபோ மலையிலிருக்கும் பிஸ்காவின் கொடுமுடியில் ஏறினான்; அப்பொழுது கர்த்தர் அவனுக்கு, தாண்மட்டுமுள்ள கீலேயாத் தேசம் அனைத்தை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ப்தலி தேசம் அனைத்தையும், எப்பிராயீம் மனாசே என்பவர்களின் தேசத்தையும், கடைசிச் சமுத்திரம்வரைக்குமுள்ள யூதா தேசம் அனைத்த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ென்புறத்தையும், சோவார்வரைக்குமுள்ள பேரீச்சமரங்களின் பட்டணம் என்னும் ஊர்முதற்கொண்டு எரிகோவின் பள்ளத்தாக்காகிய சமனான பூமியையும் காண்பித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அவனை நோக்கி: நான் உங்கள் சந்ததிக்குக் கொடுப்பேன் என்று ஆபிரகாமுக்கும் ஈசாக்குக்கும் யாக்கோபுக்கும் ஆணையிட்ட தேசம் இதுதான், இதை உன் கண் காணும்படி செய்தேன்; ஆனாலும் அவ்விடத்திற்குக் கடந்துபோவதில்லை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அவனை நோக்கி: நான் உங்கள் சந்ததிக்குக் கொடுப்பேன் என்று ஆபிரகாமுக்கும் ஈசாக்குக்கும் யாக்கோபுக்கும் ஆணையிட்ட தேசம் இதுதான், இதை உன் கண் காணும்படி செய்தேன்; ஆனாலும் அவ்விடத்திற்குக் கடந்துபோவதில்லை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அவனை நோக்கி: நான் உங்கள் சந்ததிக்குக் கொடுப்பேன் என்று ஆபிரகாமுக்கும் ஈசாக்குக்கும் யாக்கோபுக்கும் ஆணையிட்ட தேசம் இதுதான், இதை உன் கண் காணும்படி செய்தேன்; ஆனாலும் அவ்விடத்திற்குக் கடந்துபோவதில்லை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கர்த்தரின் தாசனாகிய மோசே மோவாப் தேசமான அவ்விடத்திலே கர்த்தருடைய வார்த்தையின்படியே மர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னை மோவாப் தேசத்திலுள்ள பெத்பேயோருக்கு எதிரான பள்ளத்தாக்கிலே அடக்கம்பண்ணினார். இந்நாள்வரைக்கும் ஒருவனும் அவன் பிரேதக்குழியை அறிய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னை மோவாப் தேசத்திலுள்ள பெத்பேயோருக்கு எதிரான பள்ளத்தாக்கிலே அடக்கம்பண்ணினார். இந்நாள்வரைக்கும் ஒருவனும் அவன் பிரேதக்குழியை அறிய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மரிக்கிறபோது நூற்றிருபதுவயதாயிருந்தான்; அவன் கண் இருளடையவுமில்லை, அவன் பெலன் குறையவும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மரிக்கிறபோது நூற்றிருபதுவயதாயிருந்தான்; அவன் கண் இருளடையவுமில்லை, அவன் பெலன் குறையவ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புத்திரர் மோவாபின் சமனான வெளிகளில் மோசேக்காக முப்பது நாள் அழுதுகொண்டிருந்தார்கள்; மோசேக்காக அழுது துக்கங்கொண்டாடின நாட்கள் முடி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புத்திரர் மோவாபின் சமனான வெளிகளில் மோசேக்காக முப்பது நாள் அழுதுகொண்டிருந்தார்கள்; மோசேக்காக அழுது துக்கங்கொண்டாடின நாட்கள் முடி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નૂનનો પુત્ર યહોશુઆ જ્ઞાનના આત્માંથી ભરપૂર હતો, કારણ કે મૂસાએ તેના મસ્તક પર પોતાનો હાથ મૂકયો હ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ઇસ્રાએલી લોકો યહોશુઆને આધિન રહેતા અને યહોવાએ મૂસા દ્વારા આપેલી આજ્ઞાઓ પાળ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 બાદ ઇસ્રાએલમાં મૂસા જેવો કોઈ બીજો પ્રબોધક થયો નથી; યહોવાએ તેને પ્રત્યક્ષ દર્શન આપી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વાતો ક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િસરના દેશમાં ફારુન અને તેના અમલદારો તથા સમગ્ર દેશ વિરુદ્ધ યહોવાએ તેની પાસે જે ચમત્કાર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ચાઓ કરાવ્યા તેવા બીજા કોઈ પ્રબોધકે કર્ય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સમગ્ર ઇસ્રાએલી પ્રજાના દેખતાં તેમણે જે મહાન અને આશ્ચર્યજનક કૃત્યો કર્યા, તેવાં કૃત્યો અન્ય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 કરી શક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બાદ મૂસા મોઆબના મેદાનમાંથી યરીખોની પૂવેર્ આવેલા નબો પર્વત પર, પિસ્ગાહના શિખર પર ચઢયો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એ તેને સમગ્ર પ્રદેશ બતાવ્યો: ગિલયાદથી દાન સુધીનો પ્રદે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ખો નફતાલીનો પ્રદેશ, એફાઈમ અને મનાશ્શાનો પ્રદેશ, પશ્ચિમ સમુદ્ર સુધીનો યહૂદાનો સમગ્ર પ્રદે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નેગેબનો પ્રદેશ અને ખજૂરીઓના નગર યરીખોથી સોઆર સુધીનો સપાટ પ્રદ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યહોવાએ મૂસાને કહ્યું, “આ રહ્યો તે પ્રદેશ જે તેમના વંશજોને આપવાનું મેં ઇબ્રાહિમ, ઇસહાક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કૂબને વચન આપ્યું હતું. ‘મેં તને તારી સગી આંખે એ જોવા દીધો છે, પણ તું તેમાં આગળ જઈને પ્રવેશ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પામ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મ, યહોવાનો સેવક મૂસા તેમના કહ્યા પ્રમાંણે મોઆબની ભૂમિમાં મૃત્યુ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ને એ જ મોઆબની ભૂમિમાં બેથપેઓરની સામેની કોઈ ખીણમાં દફનાવવામાં આવ્યો, પરંતુ આજ સુધી કોઈન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રની ખબ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ૂસા મૃત્યુ પામ્યો ત્યારે તેની ઉમર 120 વર્ષની હતી. તેના શરીરે શકિત ગુમાંવી ન હતી કે તેની આંખ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િત ઓછી થઈ નહો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ોઆબના મેદાનમાં ઇસ્રાએલીઓએ ત્રીસ દિવસ સુધી મૂસાના મૃત્યુનો શોક પાળ્યો. અને ત્યાર બાદ શોકના દિવ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રા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2026-10-20T06:11:53Z</dcterms:created>
  <dcterms:modified xsi:type="dcterms:W3CDTF">2026-10-20T06:11:53Z</dcterms:modified>
  <dc:title>પુનર્નિયમ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