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765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ந்தேன் உலகிலே அறியாத இடம் தேட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 மேய்ப்பராக வந்து என்னை மீட்ட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 தெரியாத ஆட்டைப் போல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ந்தேன் உலகி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 மேய்ப்பராக வந்து என்னை மீட்டீரே – 2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லங்கினேன் நீர் என்னைக் கண்ட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றினேன் நீர் என்னைப் பார்த்த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யினண்டை வந்த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தீர நான் அழுத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பாத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காயம் பார்த்திடு என்ற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காயம் ஆறிடும் என்ற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க்கையோடே நீ வந்த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ணையாக இருப்பேனே என்ற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பாதை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2026-11-02T22:57:25Z</dcterms:created>
  <dcterms:modified xsi:type="dcterms:W3CDTF">2026-11-02T22:57:25Z</dcterms:modified>
  <dc:title>துதிப் பாடல்கள் : 117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