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eliver me, O LORD, from the evil man: preserve me from the violent man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ich imagine evil in their heart; continually are they gathered together for wa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ich imagine evil in their heart; continually are they gathered together for wa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have sharpened their tongues like a serpent; adders' poison is under their lips. Selah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have sharpened their tongues like a serpent; adders' poison is under their lips. Selah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Keep me, O LORD, from the hands of the wicked; preserve me from the violent man; who have purposed to overthrow my activitie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Keep me, O LORD, from the hands of the wicked; preserve me from the violent man; who have purposed to overthrow my activit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proud have hid a snare for me, and cords; they have spread a net by the wayside; they have set gins for me. Sela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proud have hid a snare for me, and cords; they have spread a net by the wayside; they have set gins for me. Selah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said unto the LORD, You are my God: hear the voice of my supplications, O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said unto the LORD, You are my God: hear the voice of my supplications, O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 GOD the Lord, the strength of my salvation, you have covered my head in the day of battl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rant not, O LORD, the desires of the wicked: further not his wicked device; lest they exalt themselves. Sela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rant not, O LORD, the desires of the wicked: further not his wicked device; lest they exalt themselves. Sela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s for the head of those that compass me about, let the mischief of their own lips cover them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burning coals fall upon them: let them be cast into the fire; into deep pits, that they rise not up agai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Let burning coals fall upon them: let them be cast into the fire; into deep pits, that they rise not up again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not an evil speaker be established in the earth: evil shall hunt the violent man to overthrow him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not an evil speaker be established in the earth: evil shall hunt the violent man to overthrow hi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 know that the LORD will maintain the cause of the afflicted, and the right of the poo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Surely the righteous shall give thanks unto your name: the upright shall dwell in your presen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பொல்லாத மனுஷனுக்கு என்னைத் தப்புவியும்; கொடுமையுள்ளவனுக்கு என்னை விலக்கி இரட்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தங்கள் இருதயத்தில் பொல்லாப்புகளைச் சிந்தித்து, யுத்தஞ்செய்ய நாள்தோ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்டங்கூ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ப்பத்தைப்போல் தங்கள் நாவை கூர்மையாக்குகிறார்கள்; அவர்கள் உதடுகளின்கீழ் விரியன் பாம்பின்வி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துன்மார்க்கனுடைய கைகளுக்கு என்னை நீங்கலாக்கி கொடியவனுக்கு என்னை விலக்கி இரட்சி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என் நடைகளைக் கவிழ்க்கப் பார்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ங்காரிகள் எனக்குக் கண்ணியையும் கயிறுகளையும் மறைவாய்க் வைக்கிறார்கள்; வழியோரத்தில் வல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ித்து, எனக்குச் சுருக்குகளை விரிக்கிறார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ர்த்தரை நோக்கி: நீர் என் தேவன் என்றேன்; கர்த்தாவே, என் விண்ணப்பங்களின் சத்தத்த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விகொ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ண்டவராகிய கர்த்தாவே, இரட்சிப்பின் பலனே, யுத்தநாளில் என் தலையை மூ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துன்மார்க்கனுடைய ஆசைகள் சித்தியாதபடி செய்யும்; அவன் தன்னை உயர்த்தாதபடி அவனுடைய யோசன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ேறவொட்டாதேயும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ை வளைந்துகொள்ளுகிறவர்களுடைய உதடுகளின் தீவினைகள் அவர்கள் தலைகளையே மூட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ெருப்புத்தழல் அவர்கள்மேல் விழுவதாக; அக்கினியிலும், அவர்கள் எழுந்திருக்கக் கூடாத படுகுழி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ப்படுவ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த நாவுள்ளவன் பூமியிலே நிலைப்பதில்லை; கொடுமையான மனுஷனை பறக்கடிக்கப் பொல்லாப்பு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ட்டைய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ிறுமையானவனின் வழக்கையும், எளியவர்களின் நியாயத்தையும் கர்த்தர் விசாரிப்பாரென்று அறி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திமான்கள் உமது நாமத்தைத் துதிப்பார்கள்; செம்மையானவர்கள் உமது சமுகத்தில் வாசம்பண்ண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2026-11-02T20:54:13Z</dcterms:created>
  <dcterms:modified xsi:type="dcterms:W3CDTF">2026-11-02T20:54:13Z</dcterms:modified>
  <dc:title>சங்கீதம் : 140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