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ன் குடிகளே, நீங்கள் எல்லாரும் தேவனுக்கு முன்பாகக் கெம்பீராய்ப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ாமத்தின் மகத்துவத்தைக் கீர்த்தனம்பண்ணி, அவருடைய துதியின் மகிமையைக் கொண்டா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ை நோக்கி: உமது கிரியைகளில் எவ்வளவு பயங்கரமாயிருக்கிறீர்; உமது மகத்துவமான வல்லமையினிமித்தம் உம்முடைய சத்துருக்கள் உமக்கு இச்சகம்பேசி அடங்க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ை நோக்கி: உமது கிரியைகளில் எவ்வளவு பயங்கரமாயிருக்கிறீர்; உமது மகத்துவமான வல்லமையினிமித்தம் உம்முடைய சத்துருக்கள் உமக்கு இச்சகம்பேசி அடங்க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மீதெங்கும் உம்மைப்பணிந்துகொண்டு உம்மைத் துதித்துப்பாடுவார்கள்; அவர்கள் உம்முடைய நாமத்தைத் துதித்துப் பாடுவார்கள் என்று சொல்லுங்கள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செய்கைகளை வந்துபாருங்கள், அவர் மனுபுத்திரரிடத்தில் நடப்பிக்குங் கிரியையில் பயங்கரமான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டலை உலர்ந்த தரையாக மாற்றினார்; ஆற்றைக் கால்நடையாய்க் கடந்தார்கள்; அங்கே அவரில் களிகூர்ந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டலை உலர்ந்த தரையாக மாற்றினார்; ஆற்றைக் கால்நடையாய்க் கடந்தார்கள்; அங்கே அவரில் களிகூர்ந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வல்லமையினால் என்றென்றைக்கும் அரசாளுகிறார்; அவருடைய கண்கள் ஜாதிகள்மேல் நோக்கமாயிருக்கிறது; துரோகிகள் தங்களை உயர்த்தாதிருப்பார்களாக.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வல்லமையினால் என்றென்றைக்கும் அரசாளுகிறார்; அவருடைய கண்கள் ஜாதிகள்மேல் நோக்கமாயிருக்கிறது; துரோகிகள் தங்களை உயர்த்தாதிருப்பார்களாக.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 நம்முடைய தேவனை ஸ்தோத்திரித்து, அவரைத் துதிக்குஞ்சத்தத்தைக் கேட்கப்பண்ண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ம்முடைய கால்களைத் தள்ளாடவொட்டாமல், நம்முடைய ஆத்துமாவை உயிரோடே வை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ங்களைச் சோதித்தீர்; வெள்ளியைப் புடமிடுகிறதுபோல எங்களைப் புடமிட்ட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ை வலையில் அகப்படுத்தி, எங்கள் இடுப்புகளின்மேல் வருத்தமான பாரத்தை ஏற்றினீர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ரை எங்கள் தலையின்மேல் ஏறிப்போகப்பண்ணினீர்; தீயையும் தண்ணீரையும் கடந்துவந்தோம்; செழிப்பான இடத்தில் எங்களைக் கொண்டுவந்து விட்ட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ரை எங்கள் தலையின்மேல் ஏறிப்போகப்பண்ணினீர்; தீயையும் தண்ணீரையும் கடந்துவந்தோம்; செழிப்பான இடத்தில் எங்களைக் கொண்டுவந்து விட்ட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ர்வாங்க தகனபலிகளோடே உமது ஆலயத்திற்குள் பிரவேசிப்பே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இக்கட்டில் நான் என் உதடுகளைத் திறந்து, என் வாயினால் சொல்லிய என் பொருத்தனைகளை உமக்குச் செலு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ட்டுக்கடாக்களின் நிணப்புகையுடனே கொழுமையானவைகளை உமக்குத் தகனபலியாக இடுவேன்; காளைகளையும் செம்மறியாட்டுக் கடாக்களையும் உமக்குப் பலியிடுவேன். (சேலா.)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ட்டுக்கடாக்களின் நிணப்புகையுடனே கொழுமையானவைகளை உமக்குத் தகனபலியாக இடுவேன்; காளைகளையும் செம்மறியாட்டுக் கடாக்களையும் உமக்குப் பலியிடுவேன். (சேலா.)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க்குப் பயந்தவர்களே, நீங்கள் எல்லாரும் வந்து கேளுங்கள்; அவர் என் ஆத்துமாவுக்குச் செய்ததைச் சொல்ல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ை நோக்கி என் வாயினால் கூப்பிட்டேன், என் நாவினால் அவர் புகழப்ப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இருதயத்தில் அக்கிரமசிந்தை கொண்டிருந்தேனானால், ஆண்டவர் எனக்குச் செவிகொ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ய்யாய் தேவன் எனக்குச்செவிகொடுத்தார், என் ஜெபத்தின் சத்தத்தைக் கே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ய்யாய் தேவன் எனக்குச்செவிகொடுத்தார், என் ஜெபத்தின் சத்தத்தைக் கே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ெபத்தைத் தள்ளாமலும், தமது கிருபையை என்னைவிட்டு விலக்காமலும் இருந்த தேவனுக்கு ஸ்தோத்திரமுண்டாவ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6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ಮಸ್ತ ದೇಶಗಳೇ, ದೇವರಿಗೆ ಉತ್ಸಾಹ ಧ್ವನಿಗೈಯ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 ಹೆಸರಿನ ಘನವನ್ನು ಕೀರ್ತಿಸಿರಿ; ಆತನ ಸ್ತೋತ್ರವನ್ನು ಘನವುಳ್ಳದ್ದಾಗಿ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ಿಗೆ--ನಿನ್ನ ಕೆಲಸಗಳಿಂದ ನೀನು ಎಷ್ಟು ಭಯಂಕರನಾಗಿದ್ದೀ ಎಂದು ಹೇಳಿರಿ. ನಿನ್ನ ಮಹಾಬಲದ ನಿಮಿತ್ತ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ಗಳು ತಾವೇ ನಿನಗೆ ಅಧೀನರಾಗ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ಭೂನಿವಾಸಿಗಳೆಲ್ಲ ನಿನ್ನನ್ನು ಹಾಡಿ ಆರಾಧಿಸಿ ನಿನ್ನ ನಾಮವನ್ನು ಕೀರ್ತಿಸುವರ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ಬನ್ನಿರಿ, ದೇವರ ಕಾರ್ಯಗಳನ್ನು ನೋಡಿರಿ; ಮನುಷ್ಯರ ಮಕ್ಕಳ ಕಡೆಗೆ ಆತನು ತನ್ನ ಕಾರ್ಯಗಳಲ್ಲಿ ಭಯಂಕರ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ಸಮುದ್ರವನ್ನು ಒಣ ಗಿದ ಭೂಮಿಗೆ ತಿರುಗಿಸಿದನು; ಅವರು ಕಾಲು ನಡಿಗೆ ಯಾಗಿ ಪ್ರವಾಹವನ್ನು ದಾಟಿದರು; ಅಲ್ಲಿ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ಲ್ಲಿ ಸಂತೋಷಿಸ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ತನ್ನ ಪರಾಕ್ರಮ ದಿಂದ ಎಂದೆಂದಿಗೂ ಆಳುವವನಾಗಿದ್ದಾನೆ; ಆತನ ಕಣ್ಣುಗಳು ಜನಾಂಗಗಳನ್ನು ದೃಷ್ಟಿಸುತ್ತವೆ; ಎದು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ೀಳುವವರು ತಮ್ಮನ್ನು ತಾವೇ ಹೆಚ್ಚಿಸಿಕೊಳ್ಳದೆ ಇರಲಿ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ಓ ಜನರೇ, ನೀವು ದೇವರನ್ನು ಸ್ತುತಿಸಿರಿ; ಆತನ ಸ್ತೊತ್ರದ ಸ್ವರವು ಕೇಳಲ್ಪಡುವಂತೆ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ನಮ್ಮ ಪ್ರಾಣವನ್ನು ಜೀವದಲ್ಲಿಟ್ಟು ನಮ್ಮ ಪಾದಗಳನ್ನು ಕದಲುವಂತೆ 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ಓ ದೇವರೇ, ನೀನು ನಮ್ಮನ್ನು ಶೋಧಿಸಿದ್ದೀ. ಬೆಳ್ಳಿಯನ್ನು ಪುಟಕ್ಕೆ ಹಾಕುವ ಪ್ರಕಾರ ನಮ್ಮನ್ನು ಶೋಧ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ನು ಬಲೆಯೊಳಗೆ ನಮ್ಮನ್ನು ಬರಮಾಡಿದ್ದಲ್ಲದೆ ನಮ್ಮ ಸೊಂಟಗಳ ಮೇಲೆ ವ್ಯಥೆಯನ್ನು ಹೊರಿಸ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ನುಷ್ಯರು ನಮ್ಮ ತಲೆಗಳ ಮೇಲೆ ಸವಾರಿ ಮಾಡುವಂತೆ ಮಾಡಿದ್ದೀ. ನಾವು ಬೆಂಕಿಯಲ್ಲಿಯೂ ನೀರಿನಲ್ಲಿಯೂ ದಾಟಿದೆವು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ನಮ್ಮನ್ನು ಐಶ್ವರ್ಯದ ಸ್ಥಳಕ್ಕೆ ಬರಮಾಡ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ದಹನ ಬಲಿಗಳೊಂದಿಗೆ ನಿನ್ನ ಆಲಯಕ್ಕೆ ಹೋಗ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 ಇಕ್ಕಟ್ಟಿನಲ್ಲಿ ತುಟಿಗಳು ಉಚ್ಚರಿಸಿದಂಥ, ಬಾಯಿ ನುಡಿದಂಥ, ಹರಕೆಗಳನ್ನು ನಾನು ನಿನಗೆ ಸಲ್ಲ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ೊಬ್ಬಿದ ದಹನಬಲಿಗಳನ್ನು ಟಗರುಗಳ ಧೂಪದ ಸಂಗಡ ನಿನಗೆ ಅರ್ಪಿಸುವೆನು; ಹೋತಗಳ ಸಂಗಡ ಎತ್ತುಗಳನ್ನು ಅರ್ಪ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ೇವರಿಗೆ ಭಯಪಡುವವರೆಲ್ಲರೇ, ಬನ್ನಿರಿ, ಕೇಳಿರಿ; ಆತನು ನನ್ನ ಪ್ರಾಣಕ್ಕೆ ಮಾಡಿದ್ದನ್ನು ಪ್ರಕಟಿ 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ನ್ನ ಬಾಯಿಂದ ಆತನನ್ನು ಕೂಗಿದೆನು; ನನ್ನ ನಾಲಿಗೆಯಿಂದ ಆತನನ್ನು ಉನ್ನತಪಡ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 ಹೃದಯದಲ್ಲಿ ಅಪರಾಧವನ್ನು ನಾನು ಆಶಿಸಿದ್ದರೆ ಕರ್ತನು ನನ್ನ ಪ್ರಾರ್ಥನೆಯನ್ನು ಕೇ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ನಿಜವಾಗಿ ನನ್ನ ಪ್ರಾರ್ಥನೆಯನ್ನು ದೇವರು ಕೇಳಿದ್ದಾನಲ್ಲಾ! ಆತನು ನನ್ನ ಪ್ರಾರ್ಥನೆಯ ಸ್ವ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ಲೈಸಿದ್ದಾನಲ್ಲ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ನ್ನ ಪ್ರಾರ್ಥನೆಯನ್ನೂ ನನ್ನ ಬಳಿಯಿಂದ ತನ್ನ ಕರುಣೆಯನ್ನೂ ತೊಲಗಿಸದೆ ಇರುವ ದೇವರಿಗೆ ಸ್ತೋತ್ರ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2026-10-20T09:25:53Z</dcterms:created>
  <dcterms:modified xsi:type="dcterms:W3CDTF">2026-10-20T09:25:53Z</dcterms:modified>
  <dc:title>ಕೀರ್ತನೆಗಳು : 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